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2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</p:sldIdLst>
  <p:sldSz cy="5143500" cx="9144000"/>
  <p:notesSz cx="6858000" cy="9144000"/>
  <p:embeddedFontLst>
    <p:embeddedFont>
      <p:font typeface="Oswald"/>
      <p:regular r:id="rId18"/>
      <p:bold r:id="rId19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19" Type="http://schemas.openxmlformats.org/officeDocument/2006/relationships/font" Target="fonts/Oswald-bold.fntdata"/><Relationship Id="rId6" Type="http://schemas.openxmlformats.org/officeDocument/2006/relationships/slide" Target="slides/slide1.xml"/><Relationship Id="rId18" Type="http://schemas.openxmlformats.org/officeDocument/2006/relationships/font" Target="fonts/Oswald-regular.fntdata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b5fc2f2601_0_20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b5fc2f2601_0_20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0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gb5fc2f2601_0_13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2" name="Google Shape;212;gb5fc2f2601_0_13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gb5fc2f2601_0_13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3" name="Google Shape;233;gb5fc2f2601_0_13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6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gb5fc2f2601_0_25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8" name="Google Shape;268;gb5fc2f2601_0_25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1202170e7ba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1202170e7ba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Google Shape;64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gb5fc2f2601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" name="Google Shape;96;gb5fc2f2601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gb5fc2f2601_0_4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9" name="Google Shape;119;gb5fc2f2601_0_4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gb5fc2f2601_0_7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0" name="Google Shape;150;gb5fc2f2601_0_7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gb5fc2f2601_0_8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3" name="Google Shape;163;gb5fc2f2601_0_8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gb5fc2f2601_0_10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7" name="Google Shape;177;gb5fc2f2601_0_10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gb5fc2f2601_0_10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3" name="Google Shape;193;gb5fc2f2601_0_10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rgbClr val="93C47D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2.jpg"/><Relationship Id="rId4" Type="http://schemas.openxmlformats.org/officeDocument/2006/relationships/image" Target="../media/image5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6.jpg"/><Relationship Id="rId4" Type="http://schemas.openxmlformats.org/officeDocument/2006/relationships/image" Target="../media/image17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3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1.jpg"/><Relationship Id="rId4" Type="http://schemas.openxmlformats.org/officeDocument/2006/relationships/image" Target="../media/image15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jpg"/><Relationship Id="rId4" Type="http://schemas.openxmlformats.org/officeDocument/2006/relationships/image" Target="../media/image12.png"/><Relationship Id="rId5" Type="http://schemas.openxmlformats.org/officeDocument/2006/relationships/image" Target="../media/image14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8.jpg"/><Relationship Id="rId4" Type="http://schemas.openxmlformats.org/officeDocument/2006/relationships/image" Target="../media/image7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0.jpg"/><Relationship Id="rId4" Type="http://schemas.openxmlformats.org/officeDocument/2006/relationships/image" Target="../media/image16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9.jpg"/><Relationship Id="rId4" Type="http://schemas.openxmlformats.org/officeDocument/2006/relationships/image" Target="../media/image3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8.jpg"/><Relationship Id="rId4" Type="http://schemas.openxmlformats.org/officeDocument/2006/relationships/image" Target="../media/image9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0.jp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/>
        </p:nvSpPr>
        <p:spPr>
          <a:xfrm>
            <a:off x="656850" y="1145525"/>
            <a:ext cx="4843800" cy="1730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800"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100">
                <a:solidFill>
                  <a:srgbClr val="202124"/>
                </a:solidFill>
                <a:highlight>
                  <a:srgbClr val="F8F9FA"/>
                </a:highlight>
              </a:rPr>
              <a:t>Дидактическая игра </a:t>
            </a:r>
            <a:endParaRPr sz="2100">
              <a:solidFill>
                <a:srgbClr val="202124"/>
              </a:solidFill>
              <a:highlight>
                <a:srgbClr val="F8F9FA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100">
                <a:solidFill>
                  <a:srgbClr val="202124"/>
                </a:solidFill>
                <a:highlight>
                  <a:srgbClr val="F8F9FA"/>
                </a:highlight>
              </a:rPr>
              <a:t>“Помоги Анне”</a:t>
            </a:r>
            <a:endParaRPr sz="2100">
              <a:solidFill>
                <a:srgbClr val="202124"/>
              </a:solidFill>
              <a:highlight>
                <a:srgbClr val="F8F9FA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2100">
              <a:solidFill>
                <a:srgbClr val="202124"/>
              </a:solidFill>
              <a:highlight>
                <a:srgbClr val="F8F9FA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100">
                <a:solidFill>
                  <a:srgbClr val="202124"/>
                </a:solidFill>
                <a:highlight>
                  <a:srgbClr val="F8F9FA"/>
                </a:highlight>
              </a:rPr>
              <a:t>Выполнила</a:t>
            </a:r>
            <a:endParaRPr sz="2100">
              <a:solidFill>
                <a:srgbClr val="202124"/>
              </a:solidFill>
              <a:highlight>
                <a:srgbClr val="F8F9FA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100">
                <a:solidFill>
                  <a:srgbClr val="202124"/>
                </a:solidFill>
                <a:highlight>
                  <a:srgbClr val="F8F9FA"/>
                </a:highlight>
              </a:rPr>
              <a:t>учитель начальных классов, гимназии №664, г. Санкт-Петербург Трофимова Елена Александровна</a:t>
            </a:r>
            <a:endParaRPr sz="2100">
              <a:solidFill>
                <a:srgbClr val="202124"/>
              </a:solidFill>
              <a:highlight>
                <a:srgbClr val="F8F9FA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descr="Bitmoji Image" id="55" name="Google Shape;55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150875" y="629075"/>
            <a:ext cx="3790950" cy="3790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3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p22"/>
          <p:cNvSpPr/>
          <p:nvPr/>
        </p:nvSpPr>
        <p:spPr>
          <a:xfrm>
            <a:off x="948600" y="1256475"/>
            <a:ext cx="540300" cy="458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5" name="Google Shape;215;p22"/>
          <p:cNvSpPr/>
          <p:nvPr/>
        </p:nvSpPr>
        <p:spPr>
          <a:xfrm>
            <a:off x="1488900" y="1256475"/>
            <a:ext cx="540300" cy="458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6" name="Google Shape;216;p22"/>
          <p:cNvSpPr/>
          <p:nvPr/>
        </p:nvSpPr>
        <p:spPr>
          <a:xfrm>
            <a:off x="408300" y="1256475"/>
            <a:ext cx="540300" cy="458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7" name="Google Shape;217;p22"/>
          <p:cNvSpPr/>
          <p:nvPr/>
        </p:nvSpPr>
        <p:spPr>
          <a:xfrm>
            <a:off x="1488900" y="1715175"/>
            <a:ext cx="540300" cy="458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8" name="Google Shape;218;p22"/>
          <p:cNvSpPr/>
          <p:nvPr/>
        </p:nvSpPr>
        <p:spPr>
          <a:xfrm>
            <a:off x="2029200" y="1715175"/>
            <a:ext cx="540300" cy="458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9" name="Google Shape;219;p22"/>
          <p:cNvSpPr/>
          <p:nvPr/>
        </p:nvSpPr>
        <p:spPr>
          <a:xfrm>
            <a:off x="2569500" y="1715175"/>
            <a:ext cx="540300" cy="458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0" name="Google Shape;220;p22"/>
          <p:cNvSpPr/>
          <p:nvPr/>
        </p:nvSpPr>
        <p:spPr>
          <a:xfrm>
            <a:off x="3109800" y="1715175"/>
            <a:ext cx="540300" cy="458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1" name="Google Shape;221;p22"/>
          <p:cNvSpPr/>
          <p:nvPr/>
        </p:nvSpPr>
        <p:spPr>
          <a:xfrm>
            <a:off x="3650100" y="1715175"/>
            <a:ext cx="540300" cy="458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2" name="Google Shape;222;p22"/>
          <p:cNvSpPr/>
          <p:nvPr/>
        </p:nvSpPr>
        <p:spPr>
          <a:xfrm>
            <a:off x="3650100" y="1256475"/>
            <a:ext cx="540300" cy="458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3" name="Google Shape;223;p22"/>
          <p:cNvSpPr/>
          <p:nvPr/>
        </p:nvSpPr>
        <p:spPr>
          <a:xfrm>
            <a:off x="3109800" y="1256475"/>
            <a:ext cx="540300" cy="458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4" name="Google Shape;224;p22"/>
          <p:cNvSpPr/>
          <p:nvPr/>
        </p:nvSpPr>
        <p:spPr>
          <a:xfrm>
            <a:off x="2569500" y="1256475"/>
            <a:ext cx="540300" cy="458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5" name="Google Shape;225;p22"/>
          <p:cNvSpPr/>
          <p:nvPr/>
        </p:nvSpPr>
        <p:spPr>
          <a:xfrm>
            <a:off x="2029200" y="1256475"/>
            <a:ext cx="540300" cy="458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6" name="Google Shape;226;p22"/>
          <p:cNvSpPr/>
          <p:nvPr/>
        </p:nvSpPr>
        <p:spPr>
          <a:xfrm>
            <a:off x="408300" y="1715175"/>
            <a:ext cx="540300" cy="458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7" name="Google Shape;227;p22"/>
          <p:cNvSpPr/>
          <p:nvPr/>
        </p:nvSpPr>
        <p:spPr>
          <a:xfrm>
            <a:off x="948600" y="1715175"/>
            <a:ext cx="540300" cy="458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8" name="Google Shape;228;p22"/>
          <p:cNvSpPr txBox="1"/>
          <p:nvPr/>
        </p:nvSpPr>
        <p:spPr>
          <a:xfrm>
            <a:off x="5062075" y="1894575"/>
            <a:ext cx="3012000" cy="165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u="sng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Столовая:</a:t>
            </a:r>
            <a:endParaRPr b="1" u="sng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u="sng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u="sng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Ширина</a:t>
            </a:r>
            <a:endParaRPr b="1" u="sng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u="sng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Длина</a:t>
            </a:r>
            <a:endParaRPr b="1" u="sng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u="sng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Периметр</a:t>
            </a:r>
            <a:endParaRPr b="1" u="sng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u="sng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Площадь </a:t>
            </a:r>
            <a:endParaRPr b="1" u="sng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u="sng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229" name="Google Shape;229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2326275"/>
            <a:ext cx="4009769" cy="2664826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starving" id="230" name="Google Shape;230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49575" y="2401375"/>
            <a:ext cx="1404400" cy="1404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4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23"/>
          <p:cNvSpPr/>
          <p:nvPr/>
        </p:nvSpPr>
        <p:spPr>
          <a:xfrm>
            <a:off x="683550" y="1212075"/>
            <a:ext cx="540300" cy="458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6" name="Google Shape;236;p23"/>
          <p:cNvSpPr/>
          <p:nvPr/>
        </p:nvSpPr>
        <p:spPr>
          <a:xfrm>
            <a:off x="1764150" y="1212075"/>
            <a:ext cx="540300" cy="458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7" name="Google Shape;237;p23"/>
          <p:cNvSpPr/>
          <p:nvPr/>
        </p:nvSpPr>
        <p:spPr>
          <a:xfrm>
            <a:off x="1223850" y="1212075"/>
            <a:ext cx="540300" cy="458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8" name="Google Shape;238;p23"/>
          <p:cNvSpPr/>
          <p:nvPr/>
        </p:nvSpPr>
        <p:spPr>
          <a:xfrm>
            <a:off x="1764150" y="1670775"/>
            <a:ext cx="540300" cy="458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9" name="Google Shape;239;p23"/>
          <p:cNvSpPr/>
          <p:nvPr/>
        </p:nvSpPr>
        <p:spPr>
          <a:xfrm>
            <a:off x="683550" y="1670775"/>
            <a:ext cx="540300" cy="458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0" name="Google Shape;240;p23"/>
          <p:cNvSpPr/>
          <p:nvPr/>
        </p:nvSpPr>
        <p:spPr>
          <a:xfrm>
            <a:off x="1223850" y="1670775"/>
            <a:ext cx="540300" cy="458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1" name="Google Shape;241;p23"/>
          <p:cNvSpPr/>
          <p:nvPr/>
        </p:nvSpPr>
        <p:spPr>
          <a:xfrm>
            <a:off x="1764150" y="2129475"/>
            <a:ext cx="540300" cy="458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2" name="Google Shape;242;p23"/>
          <p:cNvSpPr/>
          <p:nvPr/>
        </p:nvSpPr>
        <p:spPr>
          <a:xfrm>
            <a:off x="1223850" y="2588175"/>
            <a:ext cx="540300" cy="458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3" name="Google Shape;243;p23"/>
          <p:cNvSpPr/>
          <p:nvPr/>
        </p:nvSpPr>
        <p:spPr>
          <a:xfrm>
            <a:off x="683550" y="2588175"/>
            <a:ext cx="540300" cy="458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4" name="Google Shape;244;p23"/>
          <p:cNvSpPr/>
          <p:nvPr/>
        </p:nvSpPr>
        <p:spPr>
          <a:xfrm>
            <a:off x="683550" y="2129475"/>
            <a:ext cx="540300" cy="458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5" name="Google Shape;245;p23"/>
          <p:cNvSpPr/>
          <p:nvPr/>
        </p:nvSpPr>
        <p:spPr>
          <a:xfrm>
            <a:off x="1223850" y="2129475"/>
            <a:ext cx="540300" cy="458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6" name="Google Shape;246;p23"/>
          <p:cNvSpPr/>
          <p:nvPr/>
        </p:nvSpPr>
        <p:spPr>
          <a:xfrm>
            <a:off x="1764150" y="2588175"/>
            <a:ext cx="540300" cy="458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7" name="Google Shape;247;p23"/>
          <p:cNvSpPr/>
          <p:nvPr/>
        </p:nvSpPr>
        <p:spPr>
          <a:xfrm>
            <a:off x="1764150" y="3046875"/>
            <a:ext cx="540300" cy="458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8" name="Google Shape;248;p23"/>
          <p:cNvSpPr/>
          <p:nvPr/>
        </p:nvSpPr>
        <p:spPr>
          <a:xfrm>
            <a:off x="1223850" y="3046875"/>
            <a:ext cx="540300" cy="458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9" name="Google Shape;249;p23"/>
          <p:cNvSpPr/>
          <p:nvPr/>
        </p:nvSpPr>
        <p:spPr>
          <a:xfrm>
            <a:off x="683550" y="3046875"/>
            <a:ext cx="540300" cy="458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0" name="Google Shape;250;p23"/>
          <p:cNvSpPr/>
          <p:nvPr/>
        </p:nvSpPr>
        <p:spPr>
          <a:xfrm>
            <a:off x="1764150" y="3505575"/>
            <a:ext cx="540300" cy="458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1" name="Google Shape;251;p23"/>
          <p:cNvSpPr/>
          <p:nvPr/>
        </p:nvSpPr>
        <p:spPr>
          <a:xfrm>
            <a:off x="1223850" y="3505575"/>
            <a:ext cx="540300" cy="458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2" name="Google Shape;252;p23"/>
          <p:cNvSpPr/>
          <p:nvPr/>
        </p:nvSpPr>
        <p:spPr>
          <a:xfrm>
            <a:off x="683550" y="3505575"/>
            <a:ext cx="540300" cy="458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3" name="Google Shape;253;p23"/>
          <p:cNvSpPr/>
          <p:nvPr/>
        </p:nvSpPr>
        <p:spPr>
          <a:xfrm>
            <a:off x="1764150" y="753375"/>
            <a:ext cx="540300" cy="458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4" name="Google Shape;254;p23"/>
          <p:cNvSpPr/>
          <p:nvPr/>
        </p:nvSpPr>
        <p:spPr>
          <a:xfrm>
            <a:off x="1223850" y="753375"/>
            <a:ext cx="540300" cy="458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5" name="Google Shape;255;p23"/>
          <p:cNvSpPr/>
          <p:nvPr/>
        </p:nvSpPr>
        <p:spPr>
          <a:xfrm>
            <a:off x="683550" y="753375"/>
            <a:ext cx="540300" cy="458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6" name="Google Shape;256;p23"/>
          <p:cNvSpPr/>
          <p:nvPr/>
        </p:nvSpPr>
        <p:spPr>
          <a:xfrm>
            <a:off x="2304450" y="2588175"/>
            <a:ext cx="540300" cy="458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7" name="Google Shape;257;p23"/>
          <p:cNvSpPr/>
          <p:nvPr/>
        </p:nvSpPr>
        <p:spPr>
          <a:xfrm>
            <a:off x="2314038" y="3505575"/>
            <a:ext cx="540300" cy="458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8" name="Google Shape;258;p23"/>
          <p:cNvSpPr/>
          <p:nvPr/>
        </p:nvSpPr>
        <p:spPr>
          <a:xfrm>
            <a:off x="2304450" y="2129475"/>
            <a:ext cx="540300" cy="458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9" name="Google Shape;259;p23"/>
          <p:cNvSpPr/>
          <p:nvPr/>
        </p:nvSpPr>
        <p:spPr>
          <a:xfrm>
            <a:off x="2314050" y="3046875"/>
            <a:ext cx="540300" cy="458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0" name="Google Shape;260;p23"/>
          <p:cNvSpPr/>
          <p:nvPr/>
        </p:nvSpPr>
        <p:spPr>
          <a:xfrm>
            <a:off x="2304450" y="1670775"/>
            <a:ext cx="540300" cy="458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1" name="Google Shape;261;p23"/>
          <p:cNvSpPr/>
          <p:nvPr/>
        </p:nvSpPr>
        <p:spPr>
          <a:xfrm>
            <a:off x="2304450" y="753375"/>
            <a:ext cx="540300" cy="458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2" name="Google Shape;262;p23"/>
          <p:cNvSpPr/>
          <p:nvPr/>
        </p:nvSpPr>
        <p:spPr>
          <a:xfrm>
            <a:off x="2304450" y="1212075"/>
            <a:ext cx="540300" cy="458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3" name="Google Shape;263;p23"/>
          <p:cNvSpPr txBox="1"/>
          <p:nvPr/>
        </p:nvSpPr>
        <p:spPr>
          <a:xfrm>
            <a:off x="4295175" y="517250"/>
            <a:ext cx="3138000" cy="293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u="sng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Бассейн:</a:t>
            </a:r>
            <a:endParaRPr b="1" u="sng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u="sng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u="sng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Ширина</a:t>
            </a:r>
            <a:endParaRPr b="1" u="sng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u="sng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Длина</a:t>
            </a:r>
            <a:endParaRPr b="1" u="sng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u="sng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Периметр</a:t>
            </a:r>
            <a:endParaRPr b="1" u="sng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u="sng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Площадь </a:t>
            </a:r>
            <a:endParaRPr b="1" u="sng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u="sng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264" name="Google Shape;264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890976" y="3126175"/>
            <a:ext cx="2566125" cy="171170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Bitmoji Image" id="265" name="Google Shape;265;p2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374150" y="3349446"/>
            <a:ext cx="1265150" cy="12651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9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Google Shape;270;p24"/>
          <p:cNvSpPr txBox="1"/>
          <p:nvPr/>
        </p:nvSpPr>
        <p:spPr>
          <a:xfrm rot="-703364">
            <a:off x="717897" y="2168445"/>
            <a:ext cx="4262813" cy="49728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900"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900">
                <a:latin typeface="Oswald"/>
                <a:ea typeface="Oswald"/>
                <a:cs typeface="Oswald"/>
                <a:sym typeface="Oswald"/>
              </a:rPr>
              <a:t>Большое спасибо за помощь! Мой дом выглядит прекрасно!</a:t>
            </a:r>
            <a:endParaRPr sz="1900"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descr="Bitmoji Image" id="271" name="Google Shape;271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143500" y="769650"/>
            <a:ext cx="3790950" cy="3790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/>
          <p:nvPr/>
        </p:nvSpPr>
        <p:spPr>
          <a:xfrm>
            <a:off x="656853" y="1145531"/>
            <a:ext cx="4262700" cy="1730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800"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100">
                <a:solidFill>
                  <a:srgbClr val="202124"/>
                </a:solidFill>
                <a:highlight>
                  <a:srgbClr val="F8F9FA"/>
                </a:highlight>
              </a:rPr>
              <a:t>Привет!</a:t>
            </a:r>
            <a:endParaRPr sz="2100">
              <a:solidFill>
                <a:srgbClr val="202124"/>
              </a:solidFill>
              <a:highlight>
                <a:srgbClr val="F8F9FA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100">
                <a:solidFill>
                  <a:srgbClr val="202124"/>
                </a:solidFill>
                <a:highlight>
                  <a:srgbClr val="F8F9FA"/>
                </a:highlight>
              </a:rPr>
              <a:t>Меня зовут Анна и пытаюсь переделать полы в своем доме! Сможете ли вы мне помочь? Вам нужно будет найти площадь каждой комнаты в моем доме. Спасибо за помощь!</a:t>
            </a:r>
            <a:endParaRPr sz="2100">
              <a:solidFill>
                <a:srgbClr val="202124"/>
              </a:solidFill>
              <a:highlight>
                <a:srgbClr val="F8F9FA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descr="Bitmoji Image" id="61" name="Google Shape;61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150875" y="629075"/>
            <a:ext cx="3790950" cy="3790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5"/>
          <p:cNvSpPr txBox="1"/>
          <p:nvPr/>
        </p:nvSpPr>
        <p:spPr>
          <a:xfrm>
            <a:off x="4751650" y="501550"/>
            <a:ext cx="4262700" cy="19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u="sng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Кухня:</a:t>
            </a:r>
            <a:endParaRPr b="1" u="sng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u="sng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Ширина</a:t>
            </a:r>
            <a:endParaRPr b="1" u="sng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u="sng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Длина</a:t>
            </a:r>
            <a:endParaRPr b="1" u="sng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u="sng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Периметр</a:t>
            </a:r>
            <a:endParaRPr b="1" u="sng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u="sng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Площадь </a:t>
            </a:r>
            <a:endParaRPr b="1" u="sng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" name="Google Shape;67;p15"/>
          <p:cNvSpPr/>
          <p:nvPr/>
        </p:nvSpPr>
        <p:spPr>
          <a:xfrm>
            <a:off x="429250" y="451450"/>
            <a:ext cx="540300" cy="458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8" name="Google Shape;68;p15"/>
          <p:cNvSpPr/>
          <p:nvPr/>
        </p:nvSpPr>
        <p:spPr>
          <a:xfrm>
            <a:off x="969550" y="451450"/>
            <a:ext cx="540300" cy="458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9" name="Google Shape;69;p15"/>
          <p:cNvSpPr/>
          <p:nvPr/>
        </p:nvSpPr>
        <p:spPr>
          <a:xfrm>
            <a:off x="2050150" y="451450"/>
            <a:ext cx="540300" cy="458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0" name="Google Shape;70;p15"/>
          <p:cNvSpPr/>
          <p:nvPr/>
        </p:nvSpPr>
        <p:spPr>
          <a:xfrm>
            <a:off x="1509850" y="451450"/>
            <a:ext cx="540300" cy="458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1" name="Google Shape;71;p15"/>
          <p:cNvSpPr/>
          <p:nvPr/>
        </p:nvSpPr>
        <p:spPr>
          <a:xfrm>
            <a:off x="3130750" y="451450"/>
            <a:ext cx="540300" cy="458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2" name="Google Shape;72;p15"/>
          <p:cNvSpPr/>
          <p:nvPr/>
        </p:nvSpPr>
        <p:spPr>
          <a:xfrm>
            <a:off x="2590450" y="451438"/>
            <a:ext cx="540300" cy="458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3" name="Google Shape;73;p15"/>
          <p:cNvSpPr/>
          <p:nvPr/>
        </p:nvSpPr>
        <p:spPr>
          <a:xfrm>
            <a:off x="429250" y="910138"/>
            <a:ext cx="540300" cy="458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4" name="Google Shape;74;p15"/>
          <p:cNvSpPr/>
          <p:nvPr/>
        </p:nvSpPr>
        <p:spPr>
          <a:xfrm>
            <a:off x="1509850" y="910138"/>
            <a:ext cx="540300" cy="458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5" name="Google Shape;75;p15"/>
          <p:cNvSpPr/>
          <p:nvPr/>
        </p:nvSpPr>
        <p:spPr>
          <a:xfrm>
            <a:off x="969550" y="910138"/>
            <a:ext cx="540300" cy="458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6" name="Google Shape;76;p15"/>
          <p:cNvSpPr/>
          <p:nvPr/>
        </p:nvSpPr>
        <p:spPr>
          <a:xfrm>
            <a:off x="2050150" y="910138"/>
            <a:ext cx="540300" cy="458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7" name="Google Shape;77;p15"/>
          <p:cNvSpPr/>
          <p:nvPr/>
        </p:nvSpPr>
        <p:spPr>
          <a:xfrm>
            <a:off x="2590450" y="1368850"/>
            <a:ext cx="540300" cy="458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8" name="Google Shape;78;p15"/>
          <p:cNvSpPr/>
          <p:nvPr/>
        </p:nvSpPr>
        <p:spPr>
          <a:xfrm>
            <a:off x="3130750" y="1368850"/>
            <a:ext cx="540300" cy="458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9" name="Google Shape;79;p15"/>
          <p:cNvSpPr/>
          <p:nvPr/>
        </p:nvSpPr>
        <p:spPr>
          <a:xfrm>
            <a:off x="2590450" y="910150"/>
            <a:ext cx="540300" cy="458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0" name="Google Shape;80;p15"/>
          <p:cNvSpPr/>
          <p:nvPr/>
        </p:nvSpPr>
        <p:spPr>
          <a:xfrm>
            <a:off x="429250" y="1368850"/>
            <a:ext cx="540300" cy="458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1" name="Google Shape;81;p15"/>
          <p:cNvSpPr/>
          <p:nvPr/>
        </p:nvSpPr>
        <p:spPr>
          <a:xfrm>
            <a:off x="2050150" y="1368850"/>
            <a:ext cx="540300" cy="458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15"/>
          <p:cNvSpPr/>
          <p:nvPr/>
        </p:nvSpPr>
        <p:spPr>
          <a:xfrm>
            <a:off x="969550" y="1368850"/>
            <a:ext cx="540300" cy="458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3" name="Google Shape;83;p15"/>
          <p:cNvSpPr/>
          <p:nvPr/>
        </p:nvSpPr>
        <p:spPr>
          <a:xfrm>
            <a:off x="3130750" y="910150"/>
            <a:ext cx="540300" cy="458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4" name="Google Shape;84;p15"/>
          <p:cNvSpPr/>
          <p:nvPr/>
        </p:nvSpPr>
        <p:spPr>
          <a:xfrm>
            <a:off x="969550" y="1827550"/>
            <a:ext cx="540300" cy="458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5" name="Google Shape;85;p15"/>
          <p:cNvSpPr/>
          <p:nvPr/>
        </p:nvSpPr>
        <p:spPr>
          <a:xfrm>
            <a:off x="429250" y="1827550"/>
            <a:ext cx="540300" cy="458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6" name="Google Shape;86;p15"/>
          <p:cNvSpPr/>
          <p:nvPr/>
        </p:nvSpPr>
        <p:spPr>
          <a:xfrm>
            <a:off x="1509850" y="1368850"/>
            <a:ext cx="540300" cy="458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7" name="Google Shape;87;p15"/>
          <p:cNvSpPr/>
          <p:nvPr/>
        </p:nvSpPr>
        <p:spPr>
          <a:xfrm>
            <a:off x="2590450" y="1827550"/>
            <a:ext cx="540300" cy="458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8" name="Google Shape;88;p15"/>
          <p:cNvSpPr/>
          <p:nvPr/>
        </p:nvSpPr>
        <p:spPr>
          <a:xfrm>
            <a:off x="2050150" y="1827550"/>
            <a:ext cx="540300" cy="458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9" name="Google Shape;89;p15"/>
          <p:cNvSpPr/>
          <p:nvPr/>
        </p:nvSpPr>
        <p:spPr>
          <a:xfrm>
            <a:off x="1509850" y="1827550"/>
            <a:ext cx="540300" cy="458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0" name="Google Shape;90;p15"/>
          <p:cNvSpPr/>
          <p:nvPr/>
        </p:nvSpPr>
        <p:spPr>
          <a:xfrm>
            <a:off x="3130750" y="1827550"/>
            <a:ext cx="540300" cy="458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1" name="Google Shape;91;p15"/>
          <p:cNvSpPr txBox="1"/>
          <p:nvPr/>
        </p:nvSpPr>
        <p:spPr>
          <a:xfrm>
            <a:off x="636450" y="4314625"/>
            <a:ext cx="2775300" cy="6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92" name="Google Shape;92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30762" y="2856675"/>
            <a:ext cx="3197636" cy="2131573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baking" id="93" name="Google Shape;93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979037" y="3182325"/>
            <a:ext cx="1348725" cy="13487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6"/>
          <p:cNvSpPr/>
          <p:nvPr/>
        </p:nvSpPr>
        <p:spPr>
          <a:xfrm>
            <a:off x="614250" y="510650"/>
            <a:ext cx="540300" cy="458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9" name="Google Shape;99;p16"/>
          <p:cNvSpPr/>
          <p:nvPr/>
        </p:nvSpPr>
        <p:spPr>
          <a:xfrm>
            <a:off x="1154550" y="510650"/>
            <a:ext cx="540300" cy="458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0" name="Google Shape;100;p16"/>
          <p:cNvSpPr/>
          <p:nvPr/>
        </p:nvSpPr>
        <p:spPr>
          <a:xfrm>
            <a:off x="1694850" y="2345450"/>
            <a:ext cx="540300" cy="458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1" name="Google Shape;101;p16"/>
          <p:cNvSpPr/>
          <p:nvPr/>
        </p:nvSpPr>
        <p:spPr>
          <a:xfrm>
            <a:off x="1154550" y="969350"/>
            <a:ext cx="540300" cy="458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2" name="Google Shape;102;p16"/>
          <p:cNvSpPr/>
          <p:nvPr/>
        </p:nvSpPr>
        <p:spPr>
          <a:xfrm>
            <a:off x="1694850" y="1886750"/>
            <a:ext cx="540300" cy="458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3" name="Google Shape;103;p16"/>
          <p:cNvSpPr/>
          <p:nvPr/>
        </p:nvSpPr>
        <p:spPr>
          <a:xfrm>
            <a:off x="614250" y="969350"/>
            <a:ext cx="540300" cy="458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4" name="Google Shape;104;p16"/>
          <p:cNvSpPr/>
          <p:nvPr/>
        </p:nvSpPr>
        <p:spPr>
          <a:xfrm>
            <a:off x="614250" y="1428050"/>
            <a:ext cx="540300" cy="458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5" name="Google Shape;105;p16"/>
          <p:cNvSpPr/>
          <p:nvPr/>
        </p:nvSpPr>
        <p:spPr>
          <a:xfrm>
            <a:off x="1154550" y="1428050"/>
            <a:ext cx="540300" cy="458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6" name="Google Shape;106;p16"/>
          <p:cNvSpPr/>
          <p:nvPr/>
        </p:nvSpPr>
        <p:spPr>
          <a:xfrm>
            <a:off x="614250" y="1886750"/>
            <a:ext cx="540300" cy="458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7" name="Google Shape;107;p16"/>
          <p:cNvSpPr/>
          <p:nvPr/>
        </p:nvSpPr>
        <p:spPr>
          <a:xfrm>
            <a:off x="1154550" y="1886750"/>
            <a:ext cx="540300" cy="458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8" name="Google Shape;108;p16"/>
          <p:cNvSpPr/>
          <p:nvPr/>
        </p:nvSpPr>
        <p:spPr>
          <a:xfrm>
            <a:off x="614250" y="2345450"/>
            <a:ext cx="540300" cy="458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9" name="Google Shape;109;p16"/>
          <p:cNvSpPr/>
          <p:nvPr/>
        </p:nvSpPr>
        <p:spPr>
          <a:xfrm>
            <a:off x="1694850" y="510650"/>
            <a:ext cx="540300" cy="458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0" name="Google Shape;110;p16"/>
          <p:cNvSpPr/>
          <p:nvPr/>
        </p:nvSpPr>
        <p:spPr>
          <a:xfrm>
            <a:off x="1154550" y="2345450"/>
            <a:ext cx="540300" cy="458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1" name="Google Shape;111;p16"/>
          <p:cNvSpPr/>
          <p:nvPr/>
        </p:nvSpPr>
        <p:spPr>
          <a:xfrm>
            <a:off x="1694850" y="969350"/>
            <a:ext cx="540300" cy="458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2" name="Google Shape;112;p16"/>
          <p:cNvSpPr/>
          <p:nvPr/>
        </p:nvSpPr>
        <p:spPr>
          <a:xfrm>
            <a:off x="1694850" y="1428050"/>
            <a:ext cx="540300" cy="458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3" name="Google Shape;113;p16"/>
          <p:cNvSpPr txBox="1"/>
          <p:nvPr/>
        </p:nvSpPr>
        <p:spPr>
          <a:xfrm>
            <a:off x="3322900" y="1117500"/>
            <a:ext cx="4262700" cy="163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u="sng">
                <a:latin typeface="Oswald"/>
                <a:ea typeface="Oswald"/>
                <a:cs typeface="Oswald"/>
                <a:sym typeface="Oswald"/>
              </a:rPr>
              <a:t>Гостиная</a:t>
            </a:r>
            <a:endParaRPr b="1" u="sng"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u="sng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u="sng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Ширина</a:t>
            </a:r>
            <a:endParaRPr b="1" u="sng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u="sng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Длина</a:t>
            </a:r>
            <a:endParaRPr b="1" u="sng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u="sng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Периметр</a:t>
            </a:r>
            <a:endParaRPr b="1" u="sng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u="sng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Площадь </a:t>
            </a:r>
            <a:endParaRPr b="1" u="sng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114" name="Google Shape;114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874050" y="2839387"/>
            <a:ext cx="3042822" cy="203455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Bitmoji Image" id="115" name="Google Shape;115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822475" y="3315550"/>
            <a:ext cx="1763125" cy="17631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6" name="Google Shape;116;p1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810450" y="3611550"/>
            <a:ext cx="1039799" cy="12907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17"/>
          <p:cNvSpPr/>
          <p:nvPr/>
        </p:nvSpPr>
        <p:spPr>
          <a:xfrm>
            <a:off x="614250" y="510650"/>
            <a:ext cx="540300" cy="458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2" name="Google Shape;122;p17"/>
          <p:cNvSpPr/>
          <p:nvPr/>
        </p:nvSpPr>
        <p:spPr>
          <a:xfrm>
            <a:off x="614250" y="969350"/>
            <a:ext cx="540300" cy="458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3" name="Google Shape;123;p17"/>
          <p:cNvSpPr/>
          <p:nvPr/>
        </p:nvSpPr>
        <p:spPr>
          <a:xfrm>
            <a:off x="614250" y="1428050"/>
            <a:ext cx="540300" cy="458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4" name="Google Shape;124;p17"/>
          <p:cNvSpPr/>
          <p:nvPr/>
        </p:nvSpPr>
        <p:spPr>
          <a:xfrm>
            <a:off x="614250" y="1886750"/>
            <a:ext cx="540300" cy="458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5" name="Google Shape;125;p17"/>
          <p:cNvSpPr/>
          <p:nvPr/>
        </p:nvSpPr>
        <p:spPr>
          <a:xfrm>
            <a:off x="614250" y="2804150"/>
            <a:ext cx="540300" cy="458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6" name="Google Shape;126;p17"/>
          <p:cNvSpPr/>
          <p:nvPr/>
        </p:nvSpPr>
        <p:spPr>
          <a:xfrm>
            <a:off x="614250" y="3262850"/>
            <a:ext cx="540300" cy="458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7" name="Google Shape;127;p17"/>
          <p:cNvSpPr/>
          <p:nvPr/>
        </p:nvSpPr>
        <p:spPr>
          <a:xfrm>
            <a:off x="614250" y="2345450"/>
            <a:ext cx="540300" cy="458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8" name="Google Shape;128;p17"/>
          <p:cNvSpPr/>
          <p:nvPr/>
        </p:nvSpPr>
        <p:spPr>
          <a:xfrm>
            <a:off x="1154550" y="510650"/>
            <a:ext cx="540300" cy="458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9" name="Google Shape;129;p17"/>
          <p:cNvSpPr/>
          <p:nvPr/>
        </p:nvSpPr>
        <p:spPr>
          <a:xfrm>
            <a:off x="1154550" y="969350"/>
            <a:ext cx="540300" cy="458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0" name="Google Shape;130;p17"/>
          <p:cNvSpPr/>
          <p:nvPr/>
        </p:nvSpPr>
        <p:spPr>
          <a:xfrm>
            <a:off x="1154550" y="1428050"/>
            <a:ext cx="540300" cy="458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1" name="Google Shape;131;p17"/>
          <p:cNvSpPr/>
          <p:nvPr/>
        </p:nvSpPr>
        <p:spPr>
          <a:xfrm>
            <a:off x="1154550" y="1886750"/>
            <a:ext cx="540300" cy="458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2" name="Google Shape;132;p17"/>
          <p:cNvSpPr/>
          <p:nvPr/>
        </p:nvSpPr>
        <p:spPr>
          <a:xfrm>
            <a:off x="1154550" y="2345450"/>
            <a:ext cx="540300" cy="458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3" name="Google Shape;133;p17"/>
          <p:cNvSpPr/>
          <p:nvPr/>
        </p:nvSpPr>
        <p:spPr>
          <a:xfrm>
            <a:off x="1694850" y="510650"/>
            <a:ext cx="540300" cy="458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4" name="Google Shape;134;p17"/>
          <p:cNvSpPr/>
          <p:nvPr/>
        </p:nvSpPr>
        <p:spPr>
          <a:xfrm>
            <a:off x="1154550" y="2804150"/>
            <a:ext cx="540300" cy="458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5" name="Google Shape;135;p17"/>
          <p:cNvSpPr/>
          <p:nvPr/>
        </p:nvSpPr>
        <p:spPr>
          <a:xfrm>
            <a:off x="1154550" y="3262850"/>
            <a:ext cx="540300" cy="458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6" name="Google Shape;136;p17"/>
          <p:cNvSpPr/>
          <p:nvPr/>
        </p:nvSpPr>
        <p:spPr>
          <a:xfrm>
            <a:off x="1694850" y="969350"/>
            <a:ext cx="540300" cy="458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7" name="Google Shape;137;p17"/>
          <p:cNvSpPr/>
          <p:nvPr/>
        </p:nvSpPr>
        <p:spPr>
          <a:xfrm>
            <a:off x="1694850" y="1428050"/>
            <a:ext cx="540300" cy="458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8" name="Google Shape;138;p17"/>
          <p:cNvSpPr/>
          <p:nvPr/>
        </p:nvSpPr>
        <p:spPr>
          <a:xfrm>
            <a:off x="1694850" y="2345450"/>
            <a:ext cx="540300" cy="458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9" name="Google Shape;139;p17"/>
          <p:cNvSpPr/>
          <p:nvPr/>
        </p:nvSpPr>
        <p:spPr>
          <a:xfrm>
            <a:off x="1694850" y="1886750"/>
            <a:ext cx="540300" cy="458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0" name="Google Shape;140;p17"/>
          <p:cNvSpPr/>
          <p:nvPr/>
        </p:nvSpPr>
        <p:spPr>
          <a:xfrm>
            <a:off x="1694850" y="2804150"/>
            <a:ext cx="540300" cy="458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1" name="Google Shape;141;p17"/>
          <p:cNvSpPr/>
          <p:nvPr/>
        </p:nvSpPr>
        <p:spPr>
          <a:xfrm>
            <a:off x="614250" y="3721550"/>
            <a:ext cx="540300" cy="458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2" name="Google Shape;142;p17"/>
          <p:cNvSpPr/>
          <p:nvPr/>
        </p:nvSpPr>
        <p:spPr>
          <a:xfrm>
            <a:off x="1694850" y="3262850"/>
            <a:ext cx="540300" cy="458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3" name="Google Shape;143;p17"/>
          <p:cNvSpPr/>
          <p:nvPr/>
        </p:nvSpPr>
        <p:spPr>
          <a:xfrm>
            <a:off x="1694850" y="3721550"/>
            <a:ext cx="540300" cy="458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4" name="Google Shape;144;p17"/>
          <p:cNvSpPr/>
          <p:nvPr/>
        </p:nvSpPr>
        <p:spPr>
          <a:xfrm>
            <a:off x="1154550" y="3721550"/>
            <a:ext cx="540300" cy="458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5" name="Google Shape;145;p17"/>
          <p:cNvSpPr txBox="1"/>
          <p:nvPr/>
        </p:nvSpPr>
        <p:spPr>
          <a:xfrm>
            <a:off x="3463550" y="234825"/>
            <a:ext cx="4262700" cy="22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u="sng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Библиотека:</a:t>
            </a:r>
            <a:endParaRPr b="1" u="sng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u="sng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u="sng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Ширина</a:t>
            </a:r>
            <a:endParaRPr b="1" u="sng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u="sng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Длина</a:t>
            </a:r>
            <a:endParaRPr b="1" u="sng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u="sng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Периметр</a:t>
            </a:r>
            <a:endParaRPr b="1" u="sng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u="sng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Площадь </a:t>
            </a:r>
            <a:endParaRPr b="1" u="sng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u="sng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46" name="Google Shape;146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563223" y="2906225"/>
            <a:ext cx="2946074" cy="1964049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Bitmoji Image" id="147" name="Google Shape;147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769675" y="3404300"/>
            <a:ext cx="1417750" cy="14177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18"/>
          <p:cNvSpPr txBox="1"/>
          <p:nvPr/>
        </p:nvSpPr>
        <p:spPr>
          <a:xfrm>
            <a:off x="5964975" y="740975"/>
            <a:ext cx="2457000" cy="1628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u="sng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Гадероб:</a:t>
            </a:r>
            <a:endParaRPr b="1" u="sng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u="sng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u="sng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Ширина</a:t>
            </a:r>
            <a:endParaRPr b="1" u="sng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u="sng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Длина</a:t>
            </a:r>
            <a:endParaRPr b="1" u="sng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u="sng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Периметр</a:t>
            </a:r>
            <a:endParaRPr b="1" u="sng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u="sng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Площадь </a:t>
            </a:r>
            <a:endParaRPr b="1" u="sng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u="sng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3" name="Google Shape;153;p18"/>
          <p:cNvSpPr/>
          <p:nvPr/>
        </p:nvSpPr>
        <p:spPr>
          <a:xfrm>
            <a:off x="851075" y="1325675"/>
            <a:ext cx="540300" cy="458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4" name="Google Shape;154;p18"/>
          <p:cNvSpPr/>
          <p:nvPr/>
        </p:nvSpPr>
        <p:spPr>
          <a:xfrm>
            <a:off x="1391375" y="1325675"/>
            <a:ext cx="540300" cy="458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5" name="Google Shape;155;p18"/>
          <p:cNvSpPr/>
          <p:nvPr/>
        </p:nvSpPr>
        <p:spPr>
          <a:xfrm>
            <a:off x="851050" y="1782875"/>
            <a:ext cx="540300" cy="458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6" name="Google Shape;156;p18"/>
          <p:cNvSpPr/>
          <p:nvPr/>
        </p:nvSpPr>
        <p:spPr>
          <a:xfrm>
            <a:off x="1391375" y="1782875"/>
            <a:ext cx="540300" cy="458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7" name="Google Shape;157;p18"/>
          <p:cNvSpPr/>
          <p:nvPr/>
        </p:nvSpPr>
        <p:spPr>
          <a:xfrm>
            <a:off x="1391375" y="2241575"/>
            <a:ext cx="540300" cy="458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8" name="Google Shape;158;p18"/>
          <p:cNvSpPr/>
          <p:nvPr/>
        </p:nvSpPr>
        <p:spPr>
          <a:xfrm>
            <a:off x="851075" y="2241575"/>
            <a:ext cx="540300" cy="458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59" name="Google Shape;159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248925" y="2449525"/>
            <a:ext cx="2005575" cy="255575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Bitmoji Image" id="160" name="Google Shape;160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545725" y="3220700"/>
            <a:ext cx="1784575" cy="1784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19"/>
          <p:cNvSpPr/>
          <p:nvPr/>
        </p:nvSpPr>
        <p:spPr>
          <a:xfrm>
            <a:off x="3620550" y="1737525"/>
            <a:ext cx="540300" cy="458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6" name="Google Shape;166;p19"/>
          <p:cNvSpPr/>
          <p:nvPr/>
        </p:nvSpPr>
        <p:spPr>
          <a:xfrm>
            <a:off x="3080250" y="1737525"/>
            <a:ext cx="540300" cy="458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7" name="Google Shape;167;p19"/>
          <p:cNvSpPr/>
          <p:nvPr/>
        </p:nvSpPr>
        <p:spPr>
          <a:xfrm>
            <a:off x="2539950" y="1737525"/>
            <a:ext cx="540300" cy="458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8" name="Google Shape;168;p19"/>
          <p:cNvSpPr/>
          <p:nvPr/>
        </p:nvSpPr>
        <p:spPr>
          <a:xfrm>
            <a:off x="378750" y="1737525"/>
            <a:ext cx="540300" cy="458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9" name="Google Shape;169;p19"/>
          <p:cNvSpPr/>
          <p:nvPr/>
        </p:nvSpPr>
        <p:spPr>
          <a:xfrm>
            <a:off x="919050" y="1737525"/>
            <a:ext cx="540300" cy="458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0" name="Google Shape;170;p19"/>
          <p:cNvSpPr/>
          <p:nvPr/>
        </p:nvSpPr>
        <p:spPr>
          <a:xfrm>
            <a:off x="1459350" y="1737525"/>
            <a:ext cx="540300" cy="458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1" name="Google Shape;171;p19"/>
          <p:cNvSpPr/>
          <p:nvPr/>
        </p:nvSpPr>
        <p:spPr>
          <a:xfrm>
            <a:off x="1999650" y="1737525"/>
            <a:ext cx="540300" cy="458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2" name="Google Shape;172;p19"/>
          <p:cNvSpPr txBox="1"/>
          <p:nvPr/>
        </p:nvSpPr>
        <p:spPr>
          <a:xfrm>
            <a:off x="5182025" y="684775"/>
            <a:ext cx="3241500" cy="228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u="sng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Коридор:</a:t>
            </a:r>
            <a:endParaRPr b="1" u="sng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u="sng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u="sng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Ширина</a:t>
            </a:r>
            <a:endParaRPr b="1" u="sng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u="sng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Длина</a:t>
            </a:r>
            <a:endParaRPr b="1" u="sng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u="sng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Периметр</a:t>
            </a:r>
            <a:endParaRPr b="1" u="sng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u="sng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Площадь </a:t>
            </a:r>
            <a:endParaRPr b="1" u="sng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u="sng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73" name="Google Shape;173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223700" y="2351075"/>
            <a:ext cx="1755073" cy="2642469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Bitmoji Image" id="174" name="Google Shape;174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957275" y="3339500"/>
            <a:ext cx="1580050" cy="1580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20"/>
          <p:cNvSpPr txBox="1"/>
          <p:nvPr/>
        </p:nvSpPr>
        <p:spPr>
          <a:xfrm>
            <a:off x="5675275" y="522925"/>
            <a:ext cx="4262700" cy="24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u="sng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Ванная:</a:t>
            </a:r>
            <a:endParaRPr b="1" u="sng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u="sng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u="sng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u="sng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Ширина</a:t>
            </a:r>
            <a:endParaRPr b="1" u="sng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u="sng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Длина</a:t>
            </a:r>
            <a:endParaRPr b="1" u="sng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u="sng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Периметр</a:t>
            </a:r>
            <a:endParaRPr b="1" u="sng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u="sng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Площадь </a:t>
            </a:r>
            <a:endParaRPr b="1" u="sng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u="sng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0" name="Google Shape;180;p20"/>
          <p:cNvSpPr/>
          <p:nvPr/>
        </p:nvSpPr>
        <p:spPr>
          <a:xfrm>
            <a:off x="988350" y="1278675"/>
            <a:ext cx="540300" cy="458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1" name="Google Shape;181;p20"/>
          <p:cNvSpPr/>
          <p:nvPr/>
        </p:nvSpPr>
        <p:spPr>
          <a:xfrm>
            <a:off x="1528650" y="1278675"/>
            <a:ext cx="540300" cy="458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2" name="Google Shape;182;p20"/>
          <p:cNvSpPr/>
          <p:nvPr/>
        </p:nvSpPr>
        <p:spPr>
          <a:xfrm>
            <a:off x="988350" y="1737375"/>
            <a:ext cx="540300" cy="458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3" name="Google Shape;183;p20"/>
          <p:cNvSpPr/>
          <p:nvPr/>
        </p:nvSpPr>
        <p:spPr>
          <a:xfrm>
            <a:off x="988350" y="2196075"/>
            <a:ext cx="540300" cy="458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4" name="Google Shape;184;p20"/>
          <p:cNvSpPr/>
          <p:nvPr/>
        </p:nvSpPr>
        <p:spPr>
          <a:xfrm>
            <a:off x="2068950" y="1737375"/>
            <a:ext cx="540300" cy="458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5" name="Google Shape;185;p20"/>
          <p:cNvSpPr/>
          <p:nvPr/>
        </p:nvSpPr>
        <p:spPr>
          <a:xfrm>
            <a:off x="2068950" y="1278675"/>
            <a:ext cx="540300" cy="458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6" name="Google Shape;186;p20"/>
          <p:cNvSpPr/>
          <p:nvPr/>
        </p:nvSpPr>
        <p:spPr>
          <a:xfrm>
            <a:off x="1528650" y="1737375"/>
            <a:ext cx="540300" cy="458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7" name="Google Shape;187;p20"/>
          <p:cNvSpPr/>
          <p:nvPr/>
        </p:nvSpPr>
        <p:spPr>
          <a:xfrm>
            <a:off x="1528650" y="2196075"/>
            <a:ext cx="540300" cy="458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8" name="Google Shape;188;p20"/>
          <p:cNvSpPr/>
          <p:nvPr/>
        </p:nvSpPr>
        <p:spPr>
          <a:xfrm>
            <a:off x="2068950" y="2196075"/>
            <a:ext cx="540300" cy="458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89" name="Google Shape;189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06475" y="2706575"/>
            <a:ext cx="1647826" cy="2196497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Clientmoji" id="190" name="Google Shape;190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033450" y="3441325"/>
            <a:ext cx="997750" cy="9977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21"/>
          <p:cNvSpPr txBox="1"/>
          <p:nvPr/>
        </p:nvSpPr>
        <p:spPr>
          <a:xfrm>
            <a:off x="6432975" y="476275"/>
            <a:ext cx="3249000" cy="232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u="sng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Спальня:</a:t>
            </a:r>
            <a:endParaRPr b="1" u="sng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u="sng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u="sng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Ширина</a:t>
            </a:r>
            <a:endParaRPr b="1" u="sng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u="sng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Длина</a:t>
            </a:r>
            <a:endParaRPr b="1" u="sng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u="sng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Периметр</a:t>
            </a:r>
            <a:endParaRPr b="1" u="sng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u="sng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Площадь </a:t>
            </a:r>
            <a:endParaRPr b="1" u="sng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u="sng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6" name="Google Shape;196;p21"/>
          <p:cNvSpPr/>
          <p:nvPr/>
        </p:nvSpPr>
        <p:spPr>
          <a:xfrm>
            <a:off x="600450" y="1293475"/>
            <a:ext cx="540300" cy="458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7" name="Google Shape;197;p21"/>
          <p:cNvSpPr/>
          <p:nvPr/>
        </p:nvSpPr>
        <p:spPr>
          <a:xfrm>
            <a:off x="1140750" y="1293475"/>
            <a:ext cx="540300" cy="458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8" name="Google Shape;198;p21"/>
          <p:cNvSpPr/>
          <p:nvPr/>
        </p:nvSpPr>
        <p:spPr>
          <a:xfrm>
            <a:off x="1681050" y="1293475"/>
            <a:ext cx="540300" cy="458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9" name="Google Shape;199;p21"/>
          <p:cNvSpPr/>
          <p:nvPr/>
        </p:nvSpPr>
        <p:spPr>
          <a:xfrm>
            <a:off x="2221350" y="1293475"/>
            <a:ext cx="540300" cy="458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0" name="Google Shape;200;p21"/>
          <p:cNvSpPr/>
          <p:nvPr/>
        </p:nvSpPr>
        <p:spPr>
          <a:xfrm>
            <a:off x="600450" y="1752175"/>
            <a:ext cx="540300" cy="458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1" name="Google Shape;201;p21"/>
          <p:cNvSpPr/>
          <p:nvPr/>
        </p:nvSpPr>
        <p:spPr>
          <a:xfrm>
            <a:off x="1140750" y="1752175"/>
            <a:ext cx="540300" cy="458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2" name="Google Shape;202;p21"/>
          <p:cNvSpPr/>
          <p:nvPr/>
        </p:nvSpPr>
        <p:spPr>
          <a:xfrm>
            <a:off x="1681050" y="1752175"/>
            <a:ext cx="540300" cy="458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3" name="Google Shape;203;p21"/>
          <p:cNvSpPr/>
          <p:nvPr/>
        </p:nvSpPr>
        <p:spPr>
          <a:xfrm>
            <a:off x="2221350" y="1752175"/>
            <a:ext cx="540300" cy="458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4" name="Google Shape;204;p21"/>
          <p:cNvSpPr/>
          <p:nvPr/>
        </p:nvSpPr>
        <p:spPr>
          <a:xfrm>
            <a:off x="600450" y="2210875"/>
            <a:ext cx="540300" cy="458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5" name="Google Shape;205;p21"/>
          <p:cNvSpPr/>
          <p:nvPr/>
        </p:nvSpPr>
        <p:spPr>
          <a:xfrm>
            <a:off x="1681050" y="2210875"/>
            <a:ext cx="540300" cy="458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6" name="Google Shape;206;p21"/>
          <p:cNvSpPr/>
          <p:nvPr/>
        </p:nvSpPr>
        <p:spPr>
          <a:xfrm>
            <a:off x="1140750" y="2210875"/>
            <a:ext cx="540300" cy="458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7" name="Google Shape;207;p21"/>
          <p:cNvSpPr/>
          <p:nvPr/>
        </p:nvSpPr>
        <p:spPr>
          <a:xfrm>
            <a:off x="2221350" y="2210875"/>
            <a:ext cx="540300" cy="458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208" name="Google Shape;208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415725" y="2843625"/>
            <a:ext cx="3249362" cy="2169122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Bitmoji Image" id="209" name="Google Shape;209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331350" y="3649275"/>
            <a:ext cx="1160000" cy="1160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