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70" r:id="rId8"/>
    <p:sldId id="271" r:id="rId9"/>
    <p:sldId id="268" r:id="rId10"/>
    <p:sldId id="269" r:id="rId11"/>
    <p:sldId id="262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76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48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80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43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85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07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879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50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9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2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0755C-325B-484C-8D86-9E01C45C6DF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3952C-A140-4CDA-835D-A9E765A50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40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 1 Starlight 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165304"/>
            <a:ext cx="6400800" cy="337592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Completed by </a:t>
            </a:r>
            <a:r>
              <a:rPr lang="en-US" dirty="0" err="1" smtClean="0"/>
              <a:t>Lopatkina</a:t>
            </a:r>
            <a:r>
              <a:rPr lang="en-US" dirty="0" smtClean="0"/>
              <a:t> A.N.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721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Choose the correct response. 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1412775"/>
            <a:ext cx="8229600" cy="471338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ru-RU" dirty="0" smtClean="0"/>
              <a:t>29. </a:t>
            </a:r>
            <a:r>
              <a:rPr lang="en-US" altLang="ru-RU" dirty="0" smtClean="0"/>
              <a:t>A: See you tomorrow </a:t>
            </a:r>
          </a:p>
          <a:p>
            <a:pPr marL="0" indent="0">
              <a:buNone/>
            </a:pPr>
            <a:r>
              <a:rPr lang="en-US" altLang="ru-RU" dirty="0" smtClean="0"/>
              <a:t>       B</a:t>
            </a:r>
            <a:r>
              <a:rPr lang="en-US" altLang="ru-RU" dirty="0" smtClean="0"/>
              <a:t>:</a:t>
            </a:r>
            <a:endParaRPr lang="en-US" alt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ru-RU" dirty="0" smtClean="0"/>
              <a:t> </a:t>
            </a:r>
            <a:r>
              <a:rPr lang="en-US" altLang="ru-RU" b="1" dirty="0" smtClean="0"/>
              <a:t>a</a:t>
            </a:r>
            <a:r>
              <a:rPr lang="en-US" altLang="ru-RU" dirty="0" smtClean="0"/>
              <a:t> I’m OK.                       </a:t>
            </a:r>
            <a:r>
              <a:rPr lang="en-US" altLang="ru-RU" b="1" dirty="0" smtClean="0"/>
              <a:t>b</a:t>
            </a:r>
            <a:r>
              <a:rPr lang="en-US" altLang="ru-RU" dirty="0" smtClean="0"/>
              <a:t> Goodbye.</a:t>
            </a:r>
          </a:p>
          <a:p>
            <a:pPr marL="0" indent="0">
              <a:buNone/>
            </a:pPr>
            <a:endParaRPr lang="en-US" altLang="ru-RU" dirty="0" smtClean="0"/>
          </a:p>
          <a:p>
            <a:pPr marL="0" indent="0">
              <a:buNone/>
            </a:pPr>
            <a:r>
              <a:rPr lang="en-US" altLang="ru-RU" dirty="0" smtClean="0"/>
              <a:t>30.A</a:t>
            </a:r>
            <a:r>
              <a:rPr lang="en-US" altLang="ru-RU" dirty="0" smtClean="0"/>
              <a:t>: How are you</a:t>
            </a:r>
            <a:r>
              <a:rPr lang="en-US" altLang="ru-RU" dirty="0" smtClean="0"/>
              <a:t>?</a:t>
            </a:r>
          </a:p>
          <a:p>
            <a:pPr marL="0" indent="0">
              <a:buNone/>
            </a:pPr>
            <a:r>
              <a:rPr lang="en-US" altLang="ru-RU" dirty="0"/>
              <a:t> </a:t>
            </a:r>
            <a:r>
              <a:rPr lang="en-US" altLang="ru-RU" dirty="0" smtClean="0"/>
              <a:t>     </a:t>
            </a:r>
            <a:r>
              <a:rPr lang="en-US" altLang="ru-RU" dirty="0" smtClean="0"/>
              <a:t>B:</a:t>
            </a:r>
          </a:p>
          <a:p>
            <a:pPr marL="0" indent="0">
              <a:buNone/>
            </a:pPr>
            <a:r>
              <a:rPr lang="en-US" altLang="ru-RU" b="1" dirty="0" smtClean="0"/>
              <a:t>a</a:t>
            </a:r>
            <a:r>
              <a:rPr lang="en-US" altLang="ru-RU" dirty="0" smtClean="0"/>
              <a:t> </a:t>
            </a:r>
            <a:r>
              <a:rPr lang="en-US" altLang="ru-RU" dirty="0" smtClean="0"/>
              <a:t>Hello! I’m Jack.          </a:t>
            </a:r>
            <a:r>
              <a:rPr lang="en-US" altLang="ru-RU" b="1" dirty="0" smtClean="0"/>
              <a:t>b</a:t>
            </a:r>
            <a:r>
              <a:rPr lang="en-US" altLang="ru-RU" dirty="0" smtClean="0"/>
              <a:t> Not bad</a:t>
            </a:r>
            <a:r>
              <a:rPr lang="en-US" altLang="ru-RU" dirty="0" smtClean="0"/>
              <a:t>.</a:t>
            </a:r>
          </a:p>
          <a:p>
            <a:pPr marL="0" indent="0">
              <a:buNone/>
            </a:pPr>
            <a:endParaRPr lang="en-US" altLang="ru-RU" dirty="0" smtClean="0"/>
          </a:p>
          <a:p>
            <a:pPr marL="0" indent="0">
              <a:buNone/>
            </a:pPr>
            <a:r>
              <a:rPr lang="en-US" altLang="ru-RU" dirty="0" smtClean="0"/>
              <a:t>31. A</a:t>
            </a:r>
            <a:r>
              <a:rPr lang="en-US" altLang="ru-RU" dirty="0" smtClean="0"/>
              <a:t>: Goodbye. </a:t>
            </a:r>
          </a:p>
          <a:p>
            <a:pPr marL="0" indent="0">
              <a:buNone/>
            </a:pPr>
            <a:r>
              <a:rPr lang="en-US" altLang="ru-RU" dirty="0" smtClean="0"/>
              <a:t>       B</a:t>
            </a:r>
            <a:r>
              <a:rPr lang="en-US" altLang="ru-RU" dirty="0" smtClean="0"/>
              <a:t>: </a:t>
            </a:r>
          </a:p>
          <a:p>
            <a:pPr marL="0" indent="0">
              <a:buNone/>
            </a:pPr>
            <a:r>
              <a:rPr lang="en-US" altLang="ru-RU" b="1" dirty="0" smtClean="0"/>
              <a:t>a</a:t>
            </a:r>
            <a:r>
              <a:rPr lang="en-US" altLang="ru-RU" dirty="0" smtClean="0"/>
              <a:t> Great</a:t>
            </a:r>
            <a:r>
              <a:rPr lang="en-US" altLang="ru-RU" b="1" dirty="0" smtClean="0"/>
              <a:t>.                           b </a:t>
            </a:r>
            <a:r>
              <a:rPr lang="en-US" altLang="ru-RU" dirty="0" smtClean="0"/>
              <a:t>Take care.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00453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Task 5. Put </a:t>
            </a: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the words in the correct order: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23" r="40554"/>
          <a:stretch/>
        </p:blipFill>
        <p:spPr bwMode="auto">
          <a:xfrm>
            <a:off x="179512" y="1819922"/>
            <a:ext cx="8377314" cy="398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916832"/>
            <a:ext cx="7200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32.</a:t>
            </a:r>
          </a:p>
          <a:p>
            <a:r>
              <a:rPr lang="en-US" sz="3200" dirty="0" smtClean="0"/>
              <a:t>33.</a:t>
            </a:r>
          </a:p>
          <a:p>
            <a:r>
              <a:rPr lang="en-US" sz="3200" dirty="0" smtClean="0"/>
              <a:t>34.</a:t>
            </a:r>
          </a:p>
          <a:p>
            <a:r>
              <a:rPr lang="en-US" sz="3200" dirty="0" smtClean="0"/>
              <a:t>35.</a:t>
            </a:r>
          </a:p>
          <a:p>
            <a:r>
              <a:rPr lang="en-US" sz="3200" dirty="0" smtClean="0"/>
              <a:t>36.</a:t>
            </a:r>
          </a:p>
          <a:p>
            <a:r>
              <a:rPr lang="en-US" sz="3200" dirty="0" smtClean="0"/>
              <a:t>37.</a:t>
            </a:r>
          </a:p>
          <a:p>
            <a:r>
              <a:rPr lang="en-US" sz="3200" dirty="0" smtClean="0"/>
              <a:t>38</a:t>
            </a:r>
          </a:p>
          <a:p>
            <a:endParaRPr lang="en-US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363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9436" y="116632"/>
            <a:ext cx="4474840" cy="1143000"/>
          </a:xfrm>
        </p:spPr>
        <p:txBody>
          <a:bodyPr/>
          <a:lstStyle/>
          <a:p>
            <a:r>
              <a:rPr lang="en-US" dirty="0" smtClean="0"/>
              <a:t>English in Use: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" t="2305" r="51434" b="1"/>
          <a:stretch/>
        </p:blipFill>
        <p:spPr bwMode="auto">
          <a:xfrm>
            <a:off x="107504" y="44623"/>
            <a:ext cx="4968552" cy="672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43" t="41656" r="13183" b="29172"/>
          <a:stretch/>
        </p:blipFill>
        <p:spPr bwMode="auto">
          <a:xfrm>
            <a:off x="5220071" y="1412776"/>
            <a:ext cx="381642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78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sz="4000" dirty="0">
                <a:solidFill>
                  <a:schemeClr val="tx2">
                    <a:satMod val="200000"/>
                  </a:schemeClr>
                </a:solidFill>
              </a:rPr>
              <a:t>Task 1. Listening</a:t>
            </a:r>
            <a:r>
              <a:rPr lang="en-US" dirty="0" smtClean="0"/>
              <a:t>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"/>
          <a:stretch/>
        </p:blipFill>
        <p:spPr bwMode="auto">
          <a:xfrm rot="16200000">
            <a:off x="2607575" y="1936569"/>
            <a:ext cx="4936962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340768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Listen to the tape and match the people to the names.</a:t>
            </a:r>
          </a:p>
          <a:p>
            <a:r>
              <a:rPr lang="en-US" sz="2800" dirty="0" smtClean="0"/>
              <a:t>1. Sally</a:t>
            </a:r>
          </a:p>
          <a:p>
            <a:r>
              <a:rPr lang="en-US" sz="2800" dirty="0" smtClean="0"/>
              <a:t>2. Mary</a:t>
            </a:r>
          </a:p>
          <a:p>
            <a:r>
              <a:rPr lang="en-US" sz="2800" dirty="0" smtClean="0"/>
              <a:t>3. Jim</a:t>
            </a:r>
          </a:p>
          <a:p>
            <a:r>
              <a:rPr lang="en-US" sz="2800" dirty="0" smtClean="0"/>
              <a:t>4.Chris</a:t>
            </a:r>
          </a:p>
        </p:txBody>
      </p:sp>
      <p:pic>
        <p:nvPicPr>
          <p:cNvPr id="5" name="15 - Ex. 6a p. 15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830.668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8368" y="3861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9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634082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2">
                    <a:satMod val="200000"/>
                  </a:schemeClr>
                </a:solidFill>
              </a:rPr>
              <a:t>Task2. Reading</a:t>
            </a:r>
            <a:r>
              <a:rPr lang="en-US" sz="4000" dirty="0">
                <a:solidFill>
                  <a:schemeClr val="tx2">
                    <a:satMod val="200000"/>
                  </a:schemeClr>
                </a:solidFill>
              </a:rPr>
              <a:t>:</a:t>
            </a:r>
            <a:endParaRPr lang="ru-RU" sz="40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7" t="23293" r="12487" b="40735"/>
          <a:stretch/>
        </p:blipFill>
        <p:spPr bwMode="auto">
          <a:xfrm>
            <a:off x="159798" y="692696"/>
            <a:ext cx="8964488" cy="310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65" t="26253" r="15267" b="39562"/>
          <a:stretch/>
        </p:blipFill>
        <p:spPr bwMode="auto">
          <a:xfrm>
            <a:off x="323528" y="3971783"/>
            <a:ext cx="819985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9087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5898" y="40770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6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9" t="21723" r="15795" b="34143"/>
          <a:stretch/>
        </p:blipFill>
        <p:spPr bwMode="auto">
          <a:xfrm>
            <a:off x="539552" y="0"/>
            <a:ext cx="8160952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8" t="27891" r="14372" b="39565"/>
          <a:stretch/>
        </p:blipFill>
        <p:spPr bwMode="auto">
          <a:xfrm>
            <a:off x="406721" y="3789040"/>
            <a:ext cx="871657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206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6701" y="37890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0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21135" r="13700" b="31201"/>
          <a:stretch/>
        </p:blipFill>
        <p:spPr bwMode="auto">
          <a:xfrm>
            <a:off x="323528" y="116631"/>
            <a:ext cx="8280920" cy="375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1" t="27102" r="10873" b="37810"/>
          <a:stretch/>
        </p:blipFill>
        <p:spPr bwMode="auto">
          <a:xfrm>
            <a:off x="539552" y="3854398"/>
            <a:ext cx="8624962" cy="288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206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9330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02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Task 3. Choose </a:t>
            </a: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the correct item. </a:t>
            </a:r>
            <a:br>
              <a:rPr lang="en-US" dirty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760640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11.  </a:t>
            </a:r>
            <a:r>
              <a:rPr lang="en-US" sz="3200" dirty="0" smtClean="0"/>
              <a:t>My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........ is reading.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 </a:t>
            </a:r>
            <a:r>
              <a:rPr lang="en-US" sz="3200" dirty="0" smtClean="0"/>
              <a:t>        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 smtClean="0"/>
              <a:t>game    </a:t>
            </a:r>
            <a:r>
              <a:rPr lang="en-US" sz="3200" b="1" dirty="0" smtClean="0"/>
              <a:t>B</a:t>
            </a:r>
            <a:r>
              <a:rPr lang="en-US" sz="3200" dirty="0" smtClean="0"/>
              <a:t> sport    </a:t>
            </a:r>
            <a:r>
              <a:rPr lang="en-US" sz="3200" b="1" dirty="0" smtClean="0"/>
              <a:t>C</a:t>
            </a:r>
            <a:r>
              <a:rPr lang="en-US" sz="3200" dirty="0" smtClean="0"/>
              <a:t> class     </a:t>
            </a:r>
            <a:r>
              <a:rPr lang="en-US" sz="3200" b="1" dirty="0" smtClean="0"/>
              <a:t>D</a:t>
            </a:r>
            <a:r>
              <a:rPr lang="en-US" sz="3200" dirty="0" smtClean="0"/>
              <a:t> </a:t>
            </a:r>
            <a:r>
              <a:rPr lang="en-US" sz="3200" dirty="0" smtClean="0"/>
              <a:t>hobby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32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12. </a:t>
            </a:r>
            <a:r>
              <a:rPr lang="en-US" sz="3200" dirty="0" smtClean="0"/>
              <a:t>My mother has got long, ........ hair.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 </a:t>
            </a:r>
            <a:r>
              <a:rPr lang="en-US" sz="3200" dirty="0" smtClean="0"/>
              <a:t>        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 smtClean="0"/>
              <a:t>slim   </a:t>
            </a:r>
            <a:r>
              <a:rPr lang="en-US" sz="3200" b="1" dirty="0" smtClean="0"/>
              <a:t>B</a:t>
            </a:r>
            <a:r>
              <a:rPr lang="en-US" sz="3200" dirty="0" smtClean="0"/>
              <a:t> straight    </a:t>
            </a:r>
            <a:r>
              <a:rPr lang="en-US" sz="3200" b="1" dirty="0" smtClean="0"/>
              <a:t>C</a:t>
            </a:r>
            <a:r>
              <a:rPr lang="en-US" sz="3200" dirty="0" smtClean="0"/>
              <a:t> plump     </a:t>
            </a:r>
            <a:r>
              <a:rPr lang="en-US" sz="3200" b="1" dirty="0" smtClean="0"/>
              <a:t>D</a:t>
            </a:r>
            <a:r>
              <a:rPr lang="en-US" sz="3200" dirty="0" smtClean="0"/>
              <a:t> </a:t>
            </a:r>
            <a:r>
              <a:rPr lang="en-US" sz="3200" dirty="0" smtClean="0"/>
              <a:t>full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32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13. </a:t>
            </a:r>
            <a:r>
              <a:rPr lang="en-US" sz="3200" dirty="0" smtClean="0"/>
              <a:t>Who is your ........ athlete?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 </a:t>
            </a:r>
            <a:r>
              <a:rPr lang="en-US" sz="3200" dirty="0" smtClean="0"/>
              <a:t>        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 smtClean="0"/>
              <a:t>best    </a:t>
            </a:r>
            <a:r>
              <a:rPr lang="en-US" sz="3200" b="1" dirty="0" smtClean="0"/>
              <a:t>C</a:t>
            </a:r>
            <a:r>
              <a:rPr lang="en-US" sz="3200" dirty="0" smtClean="0"/>
              <a:t>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    </a:t>
            </a:r>
            <a:r>
              <a:rPr lang="en-US" sz="3200" b="1" dirty="0" smtClean="0"/>
              <a:t>B</a:t>
            </a:r>
            <a:r>
              <a:rPr lang="en-US" sz="3200" dirty="0" smtClean="0"/>
              <a:t> popular    </a:t>
            </a:r>
            <a:r>
              <a:rPr lang="en-US" sz="3200" b="1" dirty="0" smtClean="0"/>
              <a:t>D</a:t>
            </a:r>
            <a:r>
              <a:rPr lang="en-US" sz="3200" dirty="0" smtClean="0"/>
              <a:t> </a:t>
            </a:r>
            <a:r>
              <a:rPr lang="en-US" sz="3200" dirty="0" smtClean="0"/>
              <a:t>famous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32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14. The </a:t>
            </a:r>
            <a:r>
              <a:rPr lang="en-US" sz="3200" dirty="0" err="1" smtClean="0"/>
              <a:t>colours</a:t>
            </a:r>
            <a:r>
              <a:rPr lang="en-US" sz="3200" dirty="0" smtClean="0"/>
              <a:t> of the UK ........ are red, white and blue.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         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 smtClean="0"/>
              <a:t>nation    </a:t>
            </a:r>
            <a:r>
              <a:rPr lang="en-US" sz="3200" b="1" dirty="0" smtClean="0"/>
              <a:t>C</a:t>
            </a:r>
            <a:r>
              <a:rPr lang="en-US" sz="3200" dirty="0" smtClean="0"/>
              <a:t> flag    </a:t>
            </a:r>
            <a:r>
              <a:rPr lang="en-US" sz="3200" b="1" dirty="0" smtClean="0"/>
              <a:t>B</a:t>
            </a:r>
            <a:r>
              <a:rPr lang="en-US" sz="3200" dirty="0" smtClean="0"/>
              <a:t> symbol    </a:t>
            </a:r>
            <a:r>
              <a:rPr lang="en-US" sz="3200" b="1" dirty="0" smtClean="0"/>
              <a:t>D</a:t>
            </a:r>
            <a:r>
              <a:rPr lang="en-US" sz="3200" dirty="0" smtClean="0"/>
              <a:t> </a:t>
            </a:r>
            <a:r>
              <a:rPr lang="en-US" sz="3200" dirty="0" smtClean="0"/>
              <a:t>country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32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15. </a:t>
            </a:r>
            <a:r>
              <a:rPr lang="en-US" sz="3200" dirty="0" smtClean="0"/>
              <a:t>Anna is good ........ basketball.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 smtClean="0"/>
              <a:t> </a:t>
            </a:r>
            <a:r>
              <a:rPr lang="en-US" sz="3200" dirty="0" smtClean="0"/>
              <a:t>        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 smtClean="0"/>
              <a:t>for    </a:t>
            </a:r>
            <a:r>
              <a:rPr lang="en-US" sz="3200" b="1" dirty="0" smtClean="0"/>
              <a:t>B</a:t>
            </a:r>
            <a:r>
              <a:rPr lang="en-US" sz="3200" dirty="0" smtClean="0"/>
              <a:t> to     </a:t>
            </a:r>
            <a:r>
              <a:rPr lang="en-US" sz="3200" b="1" dirty="0" smtClean="0"/>
              <a:t>C</a:t>
            </a:r>
            <a:r>
              <a:rPr lang="en-US" sz="3200" dirty="0" smtClean="0"/>
              <a:t> from     </a:t>
            </a:r>
            <a:r>
              <a:rPr lang="en-US" sz="3200" b="1" dirty="0" smtClean="0"/>
              <a:t>D</a:t>
            </a:r>
            <a:r>
              <a:rPr lang="en-US" sz="3200" dirty="0" smtClean="0"/>
              <a:t> at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8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 Choose the correct item.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76064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16. </a:t>
            </a:r>
            <a:r>
              <a:rPr lang="en-US" sz="2500" dirty="0"/>
              <a:t>Tom is a(n) ........ at the local restaurant.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architect  </a:t>
            </a:r>
            <a:r>
              <a:rPr lang="en-US" sz="2500" b="1" dirty="0"/>
              <a:t>C</a:t>
            </a:r>
            <a:r>
              <a:rPr lang="en-US" sz="2500" dirty="0"/>
              <a:t> vet    </a:t>
            </a:r>
            <a:r>
              <a:rPr lang="en-US" sz="2500" b="1" dirty="0"/>
              <a:t>B</a:t>
            </a:r>
            <a:r>
              <a:rPr lang="en-US" sz="2500" dirty="0"/>
              <a:t> electrician    </a:t>
            </a:r>
            <a:r>
              <a:rPr lang="en-US" sz="2500" b="1" dirty="0"/>
              <a:t>D</a:t>
            </a:r>
            <a:r>
              <a:rPr lang="en-US" sz="2500" dirty="0"/>
              <a:t> </a:t>
            </a:r>
            <a:r>
              <a:rPr lang="en-US" sz="2500" dirty="0" smtClean="0"/>
              <a:t>waiter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17. </a:t>
            </a:r>
            <a:r>
              <a:rPr lang="en-US" sz="2500" dirty="0"/>
              <a:t>The </a:t>
            </a:r>
            <a:r>
              <a:rPr lang="en-US" sz="2500" dirty="0" err="1"/>
              <a:t>Maasai</a:t>
            </a:r>
            <a:r>
              <a:rPr lang="en-US" sz="2500" dirty="0"/>
              <a:t> people are an African ........ 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/>
              <a:t> </a:t>
            </a:r>
            <a:r>
              <a:rPr lang="en-US" sz="2500" dirty="0" smtClean="0"/>
              <a:t>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tribe   </a:t>
            </a:r>
            <a:r>
              <a:rPr lang="en-US" sz="2500" b="1" dirty="0"/>
              <a:t>B</a:t>
            </a:r>
            <a:r>
              <a:rPr lang="en-US" sz="2500" dirty="0"/>
              <a:t> nation    </a:t>
            </a:r>
            <a:r>
              <a:rPr lang="en-US" sz="2500" b="1" dirty="0"/>
              <a:t>C</a:t>
            </a:r>
            <a:r>
              <a:rPr lang="en-US" sz="2500" dirty="0"/>
              <a:t> group    </a:t>
            </a:r>
            <a:r>
              <a:rPr lang="en-US" sz="2500" b="1" dirty="0"/>
              <a:t>D</a:t>
            </a:r>
            <a:r>
              <a:rPr lang="en-US" sz="2500" dirty="0"/>
              <a:t> </a:t>
            </a:r>
            <a:r>
              <a:rPr lang="en-US" sz="2500" dirty="0" smtClean="0"/>
              <a:t>team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18  J.K </a:t>
            </a:r>
            <a:r>
              <a:rPr lang="en-US" sz="2500" dirty="0"/>
              <a:t>Rowling is a famous ........ . Her books are </a:t>
            </a:r>
            <a:r>
              <a:rPr lang="en-US" sz="2500" dirty="0" smtClean="0"/>
              <a:t>    amazing</a:t>
            </a:r>
            <a:r>
              <a:rPr lang="en-US" sz="2500" dirty="0"/>
              <a:t>!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 </a:t>
            </a:r>
            <a:r>
              <a:rPr lang="en-US" sz="2500" b="1" dirty="0" smtClean="0"/>
              <a:t>A </a:t>
            </a:r>
            <a:r>
              <a:rPr lang="en-US" sz="2500" dirty="0"/>
              <a:t>astronaut   </a:t>
            </a:r>
            <a:r>
              <a:rPr lang="en-US" sz="2500" b="1" dirty="0"/>
              <a:t>C </a:t>
            </a:r>
            <a:r>
              <a:rPr lang="en-US" sz="2500" dirty="0"/>
              <a:t>author    </a:t>
            </a:r>
            <a:r>
              <a:rPr lang="en-US" sz="2500" b="1" dirty="0"/>
              <a:t>B</a:t>
            </a:r>
            <a:r>
              <a:rPr lang="en-US" sz="2500" dirty="0"/>
              <a:t> electrician </a:t>
            </a:r>
            <a:r>
              <a:rPr lang="en-US" sz="2500" dirty="0" smtClean="0"/>
              <a:t>   </a:t>
            </a:r>
            <a:r>
              <a:rPr lang="en-US" sz="2500" b="1" dirty="0" smtClean="0"/>
              <a:t>D</a:t>
            </a:r>
            <a:r>
              <a:rPr lang="en-US" sz="2500" dirty="0" smtClean="0"/>
              <a:t> </a:t>
            </a:r>
            <a:r>
              <a:rPr lang="en-US" sz="2500" dirty="0"/>
              <a:t>fire </a:t>
            </a:r>
            <a:r>
              <a:rPr lang="en-US" sz="2500" dirty="0" smtClean="0"/>
              <a:t>fighter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19. </a:t>
            </a:r>
            <a:r>
              <a:rPr lang="en-US" sz="2500" dirty="0"/>
              <a:t>He isn’t fat, he’s just a little ........ 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middle- aged  </a:t>
            </a:r>
            <a:r>
              <a:rPr lang="en-US" sz="2500" b="1" dirty="0"/>
              <a:t>C</a:t>
            </a:r>
            <a:r>
              <a:rPr lang="en-US" sz="2500" dirty="0"/>
              <a:t> plump   </a:t>
            </a:r>
            <a:r>
              <a:rPr lang="en-US" sz="2500" b="1" dirty="0"/>
              <a:t>B</a:t>
            </a:r>
            <a:r>
              <a:rPr lang="en-US" sz="2500" dirty="0"/>
              <a:t> of medium height  </a:t>
            </a:r>
            <a:r>
              <a:rPr lang="en-US" sz="2500" b="1" dirty="0" smtClean="0"/>
              <a:t>D</a:t>
            </a:r>
            <a:r>
              <a:rPr lang="en-US" sz="2500" dirty="0" smtClean="0"/>
              <a:t> fair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20. </a:t>
            </a:r>
            <a:r>
              <a:rPr lang="en-US" sz="2500" dirty="0"/>
              <a:t>Her </a:t>
            </a:r>
            <a:r>
              <a:rPr lang="en-US" sz="2500" dirty="0" err="1"/>
              <a:t>favourite</a:t>
            </a:r>
            <a:r>
              <a:rPr lang="en-US" sz="2500" dirty="0"/>
              <a:t> day of the week is ........ 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/>
              <a:t> </a:t>
            </a:r>
            <a:r>
              <a:rPr lang="en-US" sz="2500" dirty="0" smtClean="0"/>
              <a:t>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October   </a:t>
            </a:r>
            <a:r>
              <a:rPr lang="en-US" sz="2500" b="1" dirty="0"/>
              <a:t>B</a:t>
            </a:r>
            <a:r>
              <a:rPr lang="en-US" sz="2500" dirty="0"/>
              <a:t> Sunday    </a:t>
            </a:r>
            <a:r>
              <a:rPr lang="en-US" sz="2500" b="1" dirty="0"/>
              <a:t>C</a:t>
            </a:r>
            <a:r>
              <a:rPr lang="en-US" sz="2500" dirty="0"/>
              <a:t> May     </a:t>
            </a:r>
            <a:r>
              <a:rPr lang="en-US" sz="2500" b="1" dirty="0"/>
              <a:t>D</a:t>
            </a:r>
            <a:r>
              <a:rPr lang="en-US" sz="2500" dirty="0"/>
              <a:t> April</a:t>
            </a:r>
          </a:p>
        </p:txBody>
      </p:sp>
    </p:spTree>
    <p:extLst>
      <p:ext uri="{BB962C8B-B14F-4D97-AF65-F5344CB8AC3E}">
        <p14:creationId xmlns:p14="http://schemas.microsoft.com/office/powerpoint/2010/main" val="18110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 Choose the correct item.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76064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21. </a:t>
            </a:r>
            <a:r>
              <a:rPr lang="en-US" sz="2500" dirty="0"/>
              <a:t>Jane is ........ than Mary.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tall    </a:t>
            </a:r>
            <a:r>
              <a:rPr lang="en-US" sz="2500" dirty="0" smtClean="0"/>
              <a:t> </a:t>
            </a:r>
            <a:r>
              <a:rPr lang="en-US" sz="2500" b="1" dirty="0" smtClean="0"/>
              <a:t>B</a:t>
            </a:r>
            <a:r>
              <a:rPr lang="en-US" sz="2500" dirty="0" smtClean="0"/>
              <a:t> </a:t>
            </a:r>
            <a:r>
              <a:rPr lang="en-US" sz="2500" dirty="0"/>
              <a:t>taller      </a:t>
            </a:r>
            <a:r>
              <a:rPr lang="en-US" sz="2500" b="1" dirty="0"/>
              <a:t>C</a:t>
            </a:r>
            <a:r>
              <a:rPr lang="en-US" sz="2500" dirty="0"/>
              <a:t> tallest  </a:t>
            </a:r>
            <a:endParaRPr lang="en-US" sz="25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22. </a:t>
            </a:r>
            <a:r>
              <a:rPr lang="en-US" sz="2500" dirty="0"/>
              <a:t>........ names are Daniel and Jim.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b="1" dirty="0" smtClean="0"/>
              <a:t>       A</a:t>
            </a:r>
            <a:r>
              <a:rPr lang="en-US" sz="2500" dirty="0" smtClean="0"/>
              <a:t> </a:t>
            </a:r>
            <a:r>
              <a:rPr lang="en-US" sz="2500" dirty="0"/>
              <a:t>They     </a:t>
            </a:r>
            <a:r>
              <a:rPr lang="en-US" sz="2500" b="1" dirty="0"/>
              <a:t>B</a:t>
            </a:r>
            <a:r>
              <a:rPr lang="en-US" sz="2500" dirty="0"/>
              <a:t> Their       </a:t>
            </a:r>
            <a:r>
              <a:rPr lang="en-US" sz="2500" b="1" dirty="0"/>
              <a:t>C</a:t>
            </a:r>
            <a:r>
              <a:rPr lang="en-US" sz="2500" dirty="0"/>
              <a:t> </a:t>
            </a:r>
            <a:r>
              <a:rPr lang="en-US" sz="2500" dirty="0" smtClean="0"/>
              <a:t>His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23. Marianna </a:t>
            </a:r>
            <a:r>
              <a:rPr lang="en-US" sz="2500" dirty="0"/>
              <a:t>........ Spanish. </a:t>
            </a:r>
            <a:r>
              <a:rPr lang="en-US" sz="2500" dirty="0" smtClean="0"/>
              <a:t>She’s </a:t>
            </a:r>
            <a:r>
              <a:rPr lang="en-US" sz="2500" dirty="0"/>
              <a:t>Mexican.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isn’t     </a:t>
            </a:r>
            <a:r>
              <a:rPr lang="en-US" sz="2500" b="1" dirty="0"/>
              <a:t>B</a:t>
            </a:r>
            <a:r>
              <a:rPr lang="en-US" sz="2500" dirty="0"/>
              <a:t> aren’t       </a:t>
            </a:r>
            <a:r>
              <a:rPr lang="en-US" sz="2500" b="1" dirty="0"/>
              <a:t>C</a:t>
            </a:r>
            <a:r>
              <a:rPr lang="en-US" sz="2500" dirty="0"/>
              <a:t> ‘m not </a:t>
            </a:r>
            <a:endParaRPr lang="en-US" sz="25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24. </a:t>
            </a:r>
            <a:r>
              <a:rPr lang="en-US" sz="2500" dirty="0"/>
              <a:t>They ........ got a computer.     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/>
              <a:t> </a:t>
            </a:r>
            <a:r>
              <a:rPr lang="en-US" sz="2500" dirty="0" smtClean="0"/>
              <a:t>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‘s     </a:t>
            </a:r>
            <a:r>
              <a:rPr lang="en-US" sz="2500" b="1" dirty="0"/>
              <a:t>B</a:t>
            </a:r>
            <a:r>
              <a:rPr lang="en-US" sz="2500" dirty="0"/>
              <a:t> ‘m      </a:t>
            </a:r>
            <a:r>
              <a:rPr lang="en-US" sz="2500" b="1" dirty="0"/>
              <a:t>C</a:t>
            </a:r>
            <a:r>
              <a:rPr lang="en-US" sz="2500" dirty="0"/>
              <a:t> ‘</a:t>
            </a:r>
            <a:r>
              <a:rPr lang="en-US" sz="2500" dirty="0" smtClean="0"/>
              <a:t>ve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sz="2500" dirty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25. </a:t>
            </a:r>
            <a:r>
              <a:rPr lang="en-US" sz="2500" dirty="0"/>
              <a:t>This is my notebook. ........ blue.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500" dirty="0" smtClean="0"/>
              <a:t>       </a:t>
            </a: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Its       </a:t>
            </a:r>
            <a:r>
              <a:rPr lang="en-US" sz="2500" b="1" dirty="0"/>
              <a:t>B</a:t>
            </a:r>
            <a:r>
              <a:rPr lang="en-US" sz="2500" dirty="0"/>
              <a:t> It’s      </a:t>
            </a:r>
            <a:r>
              <a:rPr lang="en-US" sz="2500" b="1" dirty="0"/>
              <a:t>C</a:t>
            </a:r>
            <a:r>
              <a:rPr lang="en-US" sz="2500" dirty="0"/>
              <a:t> It </a:t>
            </a:r>
          </a:p>
        </p:txBody>
      </p:sp>
    </p:spTree>
    <p:extLst>
      <p:ext uri="{BB962C8B-B14F-4D97-AF65-F5344CB8AC3E}">
        <p14:creationId xmlns:p14="http://schemas.microsoft.com/office/powerpoint/2010/main" val="3572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Task 4. Choose </a:t>
            </a: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the correct 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response: </a:t>
            </a: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ru-RU" dirty="0" smtClean="0"/>
              <a:t>26. </a:t>
            </a:r>
            <a:r>
              <a:rPr lang="en-US" altLang="ru-RU" dirty="0" smtClean="0"/>
              <a:t>A: Are you Rebecca? </a:t>
            </a:r>
          </a:p>
          <a:p>
            <a:pPr marL="0" indent="0">
              <a:buNone/>
            </a:pPr>
            <a:r>
              <a:rPr lang="en-US" altLang="ru-RU" dirty="0" smtClean="0"/>
              <a:t>       B</a:t>
            </a:r>
            <a:r>
              <a:rPr lang="en-US" altLang="ru-RU" dirty="0" smtClean="0"/>
              <a:t>: </a:t>
            </a:r>
          </a:p>
          <a:p>
            <a:pPr marL="0" indent="0">
              <a:buNone/>
            </a:pPr>
            <a:r>
              <a:rPr lang="en-US" altLang="ru-RU" b="1" dirty="0" smtClean="0"/>
              <a:t>a</a:t>
            </a:r>
            <a:r>
              <a:rPr lang="en-US" altLang="ru-RU" dirty="0" smtClean="0"/>
              <a:t> Nice to meet you.        </a:t>
            </a:r>
            <a:r>
              <a:rPr lang="en-US" altLang="ru-RU" b="1" dirty="0" smtClean="0"/>
              <a:t>b</a:t>
            </a:r>
            <a:r>
              <a:rPr lang="en-US" altLang="ru-RU" dirty="0" smtClean="0"/>
              <a:t> Yes, I am.</a:t>
            </a:r>
          </a:p>
          <a:p>
            <a:pPr marL="0" indent="0">
              <a:buNone/>
            </a:pPr>
            <a:endParaRPr lang="en-US" altLang="ru-RU" dirty="0" smtClean="0"/>
          </a:p>
          <a:p>
            <a:pPr marL="0" indent="0">
              <a:buNone/>
            </a:pPr>
            <a:r>
              <a:rPr lang="en-US" altLang="ru-RU" dirty="0" smtClean="0"/>
              <a:t>27. </a:t>
            </a:r>
            <a:r>
              <a:rPr lang="en-US" altLang="ru-RU" dirty="0" smtClean="0"/>
              <a:t>A: How’s everything?</a:t>
            </a:r>
          </a:p>
          <a:p>
            <a:pPr marL="0" indent="0">
              <a:buNone/>
            </a:pPr>
            <a:r>
              <a:rPr lang="en-US" altLang="ru-RU" dirty="0"/>
              <a:t> </a:t>
            </a:r>
            <a:r>
              <a:rPr lang="en-US" altLang="ru-RU" dirty="0" smtClean="0"/>
              <a:t>      B</a:t>
            </a:r>
            <a:r>
              <a:rPr lang="en-US" altLang="ru-RU" dirty="0" smtClean="0"/>
              <a:t>: </a:t>
            </a:r>
            <a:endParaRPr lang="en-US" altLang="ru-RU" dirty="0" smtClean="0"/>
          </a:p>
          <a:p>
            <a:pPr marL="0" indent="0">
              <a:buNone/>
            </a:pPr>
            <a:r>
              <a:rPr lang="en-US" altLang="ru-RU" b="1" dirty="0" smtClean="0"/>
              <a:t>a</a:t>
            </a:r>
            <a:r>
              <a:rPr lang="en-US" altLang="ru-RU" dirty="0" smtClean="0"/>
              <a:t> </a:t>
            </a:r>
            <a:r>
              <a:rPr lang="en-US" altLang="ru-RU" dirty="0" smtClean="0"/>
              <a:t>So-so.                             </a:t>
            </a:r>
            <a:r>
              <a:rPr lang="en-US" altLang="ru-RU" b="1" dirty="0" smtClean="0"/>
              <a:t>b</a:t>
            </a:r>
            <a:r>
              <a:rPr lang="en-US" altLang="ru-RU" dirty="0" smtClean="0"/>
              <a:t> Take care.</a:t>
            </a:r>
          </a:p>
          <a:p>
            <a:pPr marL="0" indent="0">
              <a:buNone/>
            </a:pPr>
            <a:endParaRPr lang="en-US" altLang="ru-RU" dirty="0" smtClean="0"/>
          </a:p>
          <a:p>
            <a:pPr marL="0" indent="0">
              <a:buNone/>
            </a:pPr>
            <a:r>
              <a:rPr lang="en-US" altLang="ru-RU" dirty="0" smtClean="0"/>
              <a:t>28. A</a:t>
            </a:r>
            <a:r>
              <a:rPr lang="en-US" altLang="ru-RU" dirty="0" smtClean="0"/>
              <a:t>: Have a nice evening, William. </a:t>
            </a:r>
          </a:p>
          <a:p>
            <a:pPr marL="0" indent="0">
              <a:buNone/>
            </a:pPr>
            <a:r>
              <a:rPr lang="en-US" altLang="ru-RU" dirty="0" smtClean="0"/>
              <a:t>       B</a:t>
            </a:r>
            <a:r>
              <a:rPr lang="en-US" altLang="ru-RU" dirty="0" smtClean="0"/>
              <a:t>: </a:t>
            </a:r>
          </a:p>
          <a:p>
            <a:pPr marL="0" indent="0">
              <a:buNone/>
            </a:pPr>
            <a:r>
              <a:rPr lang="en-US" altLang="ru-RU" b="1" dirty="0" smtClean="0"/>
              <a:t>a</a:t>
            </a:r>
            <a:r>
              <a:rPr lang="en-US" altLang="ru-RU" dirty="0" smtClean="0"/>
              <a:t> Oh, hi Carla.                   </a:t>
            </a:r>
            <a:r>
              <a:rPr lang="en-US" altLang="ru-RU" b="1" dirty="0" smtClean="0"/>
              <a:t>b</a:t>
            </a:r>
            <a:r>
              <a:rPr lang="en-US" altLang="ru-RU" dirty="0" smtClean="0"/>
              <a:t> You too.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62744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516</Words>
  <Application>Microsoft Office PowerPoint</Application>
  <PresentationFormat>Экран (4:3)</PresentationFormat>
  <Paragraphs>93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Test 1 Starlight 5</vt:lpstr>
      <vt:lpstr>Task 1. Listening:</vt:lpstr>
      <vt:lpstr>Task2. Reading:</vt:lpstr>
      <vt:lpstr>Презентация PowerPoint</vt:lpstr>
      <vt:lpstr>Презентация PowerPoint</vt:lpstr>
      <vt:lpstr>Task 3. Choose the correct item.  </vt:lpstr>
      <vt:lpstr> Choose the correct item.  </vt:lpstr>
      <vt:lpstr> Choose the correct item.  </vt:lpstr>
      <vt:lpstr>Task 4. Choose the correct response:  </vt:lpstr>
      <vt:lpstr>Choose the correct response. </vt:lpstr>
      <vt:lpstr>Task 5. Put the words in the correct order:</vt:lpstr>
      <vt:lpstr>English in Use: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1 Starlight 5</dc:title>
  <dc:creator>RePack by Diakov</dc:creator>
  <cp:lastModifiedBy>RePack by Diakov</cp:lastModifiedBy>
  <cp:revision>32</cp:revision>
  <dcterms:created xsi:type="dcterms:W3CDTF">2022-09-29T18:54:12Z</dcterms:created>
  <dcterms:modified xsi:type="dcterms:W3CDTF">2022-09-29T20:17:04Z</dcterms:modified>
</cp:coreProperties>
</file>