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6" r:id="rId4"/>
    <p:sldId id="276" r:id="rId5"/>
    <p:sldId id="275" r:id="rId6"/>
    <p:sldId id="277" r:id="rId7"/>
    <p:sldId id="274" r:id="rId8"/>
    <p:sldId id="272" r:id="rId9"/>
    <p:sldId id="267" r:id="rId10"/>
    <p:sldId id="270" r:id="rId11"/>
    <p:sldId id="271" r:id="rId12"/>
    <p:sldId id="268" r:id="rId13"/>
    <p:sldId id="269" r:id="rId14"/>
    <p:sldId id="280" r:id="rId15"/>
    <p:sldId id="279" r:id="rId16"/>
    <p:sldId id="284" r:id="rId17"/>
    <p:sldId id="282" r:id="rId18"/>
    <p:sldId id="281" r:id="rId19"/>
    <p:sldId id="278" r:id="rId20"/>
    <p:sldId id="286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такое герб?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0.79</c:v>
                </c:pt>
                <c:pt idx="1">
                  <c:v>4.0000000000000015E-2</c:v>
                </c:pt>
                <c:pt idx="2">
                  <c:v>0.2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0.12000000000000002</c:v>
                </c:pt>
                <c:pt idx="1">
                  <c:v>0.6000000000000002</c:v>
                </c:pt>
                <c:pt idx="2">
                  <c:v>0.3000000000000001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0.4200000000000001</c:v>
                </c:pt>
                <c:pt idx="1">
                  <c:v>0.3000000000000001</c:v>
                </c:pt>
                <c:pt idx="2">
                  <c:v>0.3000000000000001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0.62000000000000022</c:v>
                </c:pt>
                <c:pt idx="1">
                  <c:v>0.3000000000000001</c:v>
                </c:pt>
                <c:pt idx="2">
                  <c:v>0.38000000000000012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3B2A12-9BC3-44A9-8EC7-D44422D6AD5D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E84D67-2714-473C-ACFB-CF730852B7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7280" y="188640"/>
            <a:ext cx="7139136" cy="29523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838200" indent="-838200" algn="ctr"/>
            <a: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>Исследовательский </a:t>
            </a:r>
            <a:b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</a:br>
            <a: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>проект </a:t>
            </a:r>
            <a:b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</a:br>
            <a: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>3 класса «В</a:t>
            </a:r>
            <a: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>»</a:t>
            </a:r>
            <a:r>
              <a:rPr lang="en-US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/>
            </a:r>
            <a:br>
              <a:rPr lang="en-US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</a:br>
            <a: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>Руководитель проекта: </a:t>
            </a:r>
            <a:b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</a:br>
            <a:r>
              <a:rPr lang="ru-RU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yrillicGoth" pitchFamily="2" charset="0"/>
              </a:rPr>
              <a:t>Данько М.В.</a:t>
            </a:r>
            <a:endParaRPr lang="ru-RU" b="1" i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yrillicGoth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7788" y="3326723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899592" y="3284984"/>
            <a:ext cx="7795414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6600" b="1" cap="all" dirty="0">
                <a:ln w="0"/>
                <a:solidFill>
                  <a:srgbClr val="008000"/>
                </a:solidFill>
                <a:effectLst>
                  <a:reflection blurRad="12700" stA="50000" endPos="50000" dist="5000" dir="5400000" sy="-100000" rotWithShape="0"/>
                </a:effectLst>
              </a:rPr>
              <a:t>О </a:t>
            </a:r>
            <a:r>
              <a:rPr lang="ru-RU" sz="6600" b="1" cap="all" dirty="0" err="1" smtClean="0">
                <a:ln w="0"/>
                <a:solidFill>
                  <a:srgbClr val="008000"/>
                </a:solidFill>
                <a:effectLst>
                  <a:reflection blurRad="12700" stA="50000" endPos="50000" dist="5000" dir="5400000" sy="-100000" rotWithShape="0"/>
                </a:effectLst>
              </a:rPr>
              <a:t>чЁм</a:t>
            </a:r>
            <a:r>
              <a:rPr lang="ru-RU" sz="6600" b="1" cap="all" dirty="0" smtClean="0">
                <a:ln w="0"/>
                <a:solidFill>
                  <a:srgbClr val="008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6600" b="1" cap="all" dirty="0">
                <a:ln w="0"/>
                <a:solidFill>
                  <a:srgbClr val="008000"/>
                </a:solidFill>
                <a:effectLst>
                  <a:reflection blurRad="12700" stA="50000" endPos="50000" dist="5000" dir="5400000" sy="-100000" rotWithShape="0"/>
                </a:effectLst>
              </a:rPr>
              <a:t>рассказывает герб?</a:t>
            </a:r>
            <a:endParaRPr kumimoji="0" lang="ru-RU" sz="6000" b="1" i="0" u="sng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Что такое геральдика?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>
          <a:xfrm>
            <a:off x="763894" y="1700808"/>
            <a:ext cx="2295938" cy="4937002"/>
          </a:xfrm>
          <a:prstGeom prst="rect">
            <a:avLst/>
          </a:prstGeom>
          <a:noFill/>
          <a:ln w="57150">
            <a:solidFill>
              <a:srgbClr val="FF9933"/>
            </a:solidFill>
          </a:ln>
        </p:spPr>
      </p:pic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3923928" y="1600200"/>
            <a:ext cx="4343400" cy="472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переводе с латинского слово «геральдика» обозначает «глашатай»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историческая </a:t>
            </a:r>
            <a:r>
              <a:rPr lang="ru-RU" sz="3200" b="1" dirty="0" smtClean="0">
                <a:solidFill>
                  <a:schemeClr val="tx2"/>
                </a:solidFill>
              </a:rPr>
              <a:t>дисциплина, которая изучает гербы.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AutoShape 4"/>
          <p:cNvSpPr txBox="1">
            <a:spLocks noChangeArrowheads="1"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Лесколово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64496" y="1803588"/>
            <a:ext cx="457200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лазоревом поле две золотые лисицы с красными языками и когтями, серебряные плетеные стебли душистого горошка с такими же листьями и цветами,  Толкование символики ГЕРБА: Две золотые лисицы и серебряные побеги душистого горошка, - олицетворение флоры и фауны природы родного края.</a:t>
            </a:r>
            <a:endParaRPr lang="ru-RU" sz="2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Нашими клиентами являются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1646898"/>
            <a:ext cx="3408313" cy="3937403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 descr="Герб города Псков (1781 г.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515" y="1412776"/>
            <a:ext cx="34002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4"/>
          <p:cNvSpPr txBox="1">
            <a:spLocks noChangeArrowheads="1"/>
          </p:cNvSpPr>
          <p:nvPr/>
        </p:nvSpPr>
        <p:spPr>
          <a:xfrm>
            <a:off x="301752" y="116632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Пскова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8432" y="1052737"/>
            <a:ext cx="4932040" cy="5652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32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Исторический герб Пскова - "в голубом поле барс, и над ним из облака выходящая рука"</a:t>
            </a:r>
            <a:r>
              <a:rPr lang="ru-RU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Барс — символ отваги, храбрости, мужества. Поза зверя, высунутый язык и поднятая передняя лапа подчеркивают его нацеленность на врага. Золотой цвет свидетельствует о богатстве, справедливости, великодушии. Благословляющая рука означает покровительство небесных сил. Голубое (лазоревое) поле — знак красоты, величия, неповторимости мест.</a:t>
            </a:r>
          </a:p>
          <a:p>
            <a:pPr algn="ctr">
              <a:lnSpc>
                <a:spcPct val="80000"/>
              </a:lnSpc>
              <a:defRPr/>
            </a:pPr>
            <a:endParaRPr lang="ru-RU" sz="20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0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0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0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0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0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Саратова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s://images.vector-images.com/64/sarat_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186" y="1563246"/>
            <a:ext cx="3437702" cy="438603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76464" y="1772816"/>
            <a:ext cx="457200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На нем изображены три серебряные стерляди, означающие "великое нашей страны изобилие такой рыбы.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Стерляди расположены головами к центру композиции, образуя собой греческую букву "ипсилон", символизирующую "выбор достойного пути на перекрестке жизненных дорог".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188640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Иркутска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 descr="Современный герб Иркутс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9943" y="1628800"/>
            <a:ext cx="3171937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60440" y="1484784"/>
            <a:ext cx="4572000" cy="42473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Герб представляет собой изображение серебряного щита, на фоне которого - бабр, бегущий по зеленому полю с соболем в зубах.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Бабр в словарях русского языка 16 в. обозначал королевского тигра. Бабр - олицетворял мудрость, могущество, а соболь - символ богатства Сибири. Бабр - особое животное. Это - сильный и хищный зверь, живущий, обыкновенно, в жарких странах. Он имеет шкуру светло-желтоватого цвета с черно-бурыми поперечными полосами, с длинным хвостом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212976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Владивостока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770" name="Picture 2" descr="https://images.vector-images.com/25/vladivostok_city_coa_2014_n19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914" y="1916832"/>
            <a:ext cx="3181442" cy="38884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1920" y="1628800"/>
            <a:ext cx="4932040" cy="49859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В зеленом поле щита золотой тигр с червлеными глазами и языком, идущий по скалистому серебряному склону вправо, подняв переднюю правую лапу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3611339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Уссурийский тигр — это символ силы и мудрости. Золотой цвет полосатого хищника означает богатство 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великодушие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.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Кроме этого тигр на гербе указывает и на географическое положение Владивостока, ведь только в наших местах водятся эти уникальные звери. </a:t>
            </a: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116632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Челябинска 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2" name="Picture 4" descr="http://titcat.ru/images/articles/2019/11/19/Kak-na-gerb-Chelyabinska-/Kak-na-gerb-Chelyabinska-2.jpg"/>
          <p:cNvPicPr>
            <a:picLocks noChangeAspect="1" noChangeArrowheads="1"/>
          </p:cNvPicPr>
          <p:nvPr/>
        </p:nvPicPr>
        <p:blipFill>
          <a:blip r:embed="rId4" cstate="print"/>
          <a:srcRect t="17640" r="-169"/>
          <a:stretch>
            <a:fillRect/>
          </a:stretch>
        </p:blipFill>
        <p:spPr bwMode="auto">
          <a:xfrm>
            <a:off x="198968" y="1091142"/>
            <a:ext cx="8621504" cy="53165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44624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Железногорска 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https://images.vector-images.com/24/zeleznogorsk_city_coa_201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1268760"/>
            <a:ext cx="2520280" cy="426509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99792" y="1052737"/>
            <a:ext cx="6444208" cy="47089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 красном поле серебряный знак  атома в трёх переплетённых орбитах, и внутри орбит — продетый сквозь них золотой, с серебряными клыками и когтями медведь, передними лапами разрывающий серебряное ядро знака атома.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Обоснование символики: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Медведь, разрывающий ядро  является аллегорией самого Железногорска, построенного в тайге по принципу ограниченного изменения природного ландшафта.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Золото — символ богатства, стабильности, интеллекта, уважения, энергии.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Серебро — символ чистоты и совершенства, мира и взаимопонимания. Красный цвет — символ мужества, силы, трудолюбия, красоты, праздника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s://images.vector-images.com/14/srednekolymsk_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4" y="1453180"/>
            <a:ext cx="3553486" cy="4424091"/>
          </a:xfrm>
          <a:prstGeom prst="rect">
            <a:avLst/>
          </a:prstGeom>
          <a:noFill/>
        </p:spPr>
      </p:pic>
      <p:sp>
        <p:nvSpPr>
          <p:cNvPr id="6" name="AutoShape 4"/>
          <p:cNvSpPr txBox="1">
            <a:spLocks noChangeArrowheads="1"/>
          </p:cNvSpPr>
          <p:nvPr/>
        </p:nvSpPr>
        <p:spPr>
          <a:xfrm>
            <a:off x="301752" y="44624"/>
            <a:ext cx="8686800" cy="84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</a:t>
            </a:r>
            <a:r>
              <a:rPr lang="ru-RU" sz="36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Среднеколымска</a:t>
            </a: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1340768"/>
            <a:ext cx="4572000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 серебряном поле червлёный с глазами в цвет поля восстающий мамонт, сопровождаемый в верхнем левом углу выходящим червлёным сияющим солнцем (без изображения лица), а в правом нижнем углу парой зелёных елей. Поверх всего зелёная оконечность, обременённая чешуйчато изогнутым серебряным поясом, имеющим внутреннюю лазоревую кайму, вверху - узкую, внизу - обычной ширины.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16024"/>
            <a:ext cx="8208912" cy="11967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ЗАКЛЮЧЕНИЕ:</a:t>
            </a:r>
            <a:b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600" b="1" i="0" u="none" strike="noStrike" kern="1200" cap="all" spc="0" normalizeH="0" baseline="0" noProof="0" dirty="0">
              <a:ln w="0"/>
              <a:solidFill>
                <a:schemeClr val="accent3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7544" y="1844824"/>
            <a:ext cx="8280920" cy="43204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Проведенное нами исследование символик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городов России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выдвинутая нами 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гипотеза оказалась верна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!!!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Растения и животные, находящиеся на гербах городов России не случайны, а имеют непосредственное отношение к истории и географии городов.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95414" cy="59093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3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3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выяснить,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 представители флоры и фауны встречаются в символике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городов, России,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объяснить целесообразность нахождения их на гербах.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https://geraldika.ru/s/1402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060848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https://interesnosti.mediasole.ru/samye_neobychnye_gerby_gorodov_i_rayonov_rossii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1560" y="216024"/>
            <a:ext cx="8208912" cy="11967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использованные Интернет</a:t>
            </a:r>
            <a:r>
              <a:rPr kumimoji="0" lang="ru-RU" sz="3600" b="1" i="0" u="none" strike="noStrike" kern="1200" cap="all" spc="0" normalizeH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сайты: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600" b="1" i="0" u="none" strike="noStrike" kern="1200" cap="all" spc="0" normalizeH="0" baseline="0" noProof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600" b="1" i="0" u="none" strike="noStrike" kern="1200" cap="all" spc="0" normalizeH="0" baseline="0" noProof="0" dirty="0">
              <a:ln w="0"/>
              <a:solidFill>
                <a:schemeClr val="accent3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764704"/>
            <a:ext cx="6454011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  <p:pic>
        <p:nvPicPr>
          <p:cNvPr id="33798" name="Picture 6" descr="https://i.ytimg.com/vi/31zmH3ZSQ0w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2575" y="2757784"/>
            <a:ext cx="5161713" cy="29034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5"/>
          <p:cNvSpPr>
            <a:spLocks noGrp="1"/>
          </p:cNvSpPr>
          <p:nvPr>
            <p:ph type="ctrTitle"/>
          </p:nvPr>
        </p:nvSpPr>
        <p:spPr>
          <a:xfrm>
            <a:off x="827584" y="-27384"/>
            <a:ext cx="7776864" cy="68172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3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44624"/>
            <a:ext cx="756084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 :</a:t>
            </a:r>
          </a:p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ознакомиться  с геральдикой - наукой, изучающей государственные символы и знаки;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знать, какое значение имеют животные и растения в данных символах;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ровести и проанализировать опрос на знание символики герба  деревни Лесколово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обучающихся </a:t>
            </a:r>
          </a:p>
          <a:p>
            <a:pPr marL="342900" lvl="0" indent="-34290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3-4 классов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«ЛЦО»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бобщить результаты исследования.</a:t>
            </a:r>
            <a:endParaRPr lang="ru-RU" sz="2400" b="1" dirty="0"/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-27384"/>
            <a:ext cx="7992888" cy="66171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выдвигаем гипотезу: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редположим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 растения и животные находятся на гербах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случайно, а имеют непосредственное отношение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истории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географии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Гербы  городов России.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животных  и растений в символике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этих гербов.</a:t>
            </a:r>
          </a:p>
          <a:p>
            <a:pPr algn="ctr"/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0852" y="478413"/>
            <a:ext cx="331712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герб?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725214" y="1397000"/>
          <a:ext cx="7519194" cy="49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0852" y="478413"/>
            <a:ext cx="466544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геральдика?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899592" y="1397000"/>
          <a:ext cx="7272808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6118" y="260648"/>
            <a:ext cx="810234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Правда ли, что на гербах, чаще всего изображают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природные и исторические  особенности?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899592" y="1397000"/>
          <a:ext cx="7272808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26" y="260648"/>
            <a:ext cx="821923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Знаете ли вы, что изображено на гербе Лесколово?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899592" y="1397000"/>
          <a:ext cx="7272808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ипа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429000"/>
            <a:ext cx="8208963" cy="1600200"/>
          </a:xfrm>
        </p:spPr>
        <p:txBody>
          <a:bodyPr/>
          <a:lstStyle/>
          <a:p>
            <a:pPr algn="r"/>
            <a:r>
              <a:rPr lang="ru-RU" sz="72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 </a:t>
            </a:r>
            <a:endParaRPr lang="ru-RU" sz="72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yrillicGoth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7772400" cy="1470025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1916831"/>
            <a:ext cx="8496944" cy="3528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Герб (польск.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herb</a:t>
            </a: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от нем.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Erbe</a:t>
            </a: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— наследство) — эмблема, отличительный знак, передаваемый по наследству.</a:t>
            </a:r>
            <a:r>
              <a:rPr kumimoji="0" lang="ru-RU" sz="3600" b="1" i="0" u="none" strike="noStrike" kern="1200" cap="none" spc="0" normalizeH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6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Основа любого герба – щит.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Чаще всего на гербах изображают  растения и животные.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51625" y="478413"/>
            <a:ext cx="343254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герб?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5000"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440</TotalTime>
  <Words>691</Words>
  <Application>Microsoft Office PowerPoint</Application>
  <PresentationFormat>Экран (4:3)</PresentationFormat>
  <Paragraphs>114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Исследовательский  проект  3 класса «В» Руководитель проекта:  Данько М.В.</vt:lpstr>
      <vt:lpstr>Цель исследования:    -выяснить, какие  представители флоры и фауны встречаются в символике городов, России, и объяснить целесообразность нахождения их на гербах.   </vt:lpstr>
      <vt:lpstr>               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 проект  3 класса «В»</dc:title>
  <dc:creator>Dank</dc:creator>
  <cp:lastModifiedBy>Dank</cp:lastModifiedBy>
  <cp:revision>5</cp:revision>
  <dcterms:created xsi:type="dcterms:W3CDTF">2022-04-20T18:48:47Z</dcterms:created>
  <dcterms:modified xsi:type="dcterms:W3CDTF">2022-05-04T18:57:05Z</dcterms:modified>
</cp:coreProperties>
</file>