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43EBF-56C8-48E6-94A3-C313A16883E0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56DD8-8B26-407C-8F8D-5B1DA23F2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71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56DD8-8B26-407C-8F8D-5B1DA23F280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307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9A4F165-F6D4-4BE1-A0F0-DAF8ED048FB8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E54A4B3-32FF-4156-97B6-61C3227431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 : Воспитатель Кузнецова О.В.</a:t>
            </a:r>
          </a:p>
          <a:p>
            <a:r>
              <a:rPr lang="ru-RU" dirty="0" smtClean="0"/>
              <a:t>Средняя группа.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«Сохраним жизнь животным красной книги»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9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32655"/>
            <a:ext cx="7128792" cy="42772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Интерактивная игра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лэпбук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7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229200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Подборка художественной литературы в книжном уголке.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7344833" cy="4406900"/>
          </a:xfrm>
        </p:spPr>
      </p:pic>
    </p:spTree>
    <p:extLst>
      <p:ext uri="{BB962C8B-B14F-4D97-AF65-F5344CB8AC3E}">
        <p14:creationId xmlns:p14="http://schemas.microsoft.com/office/powerpoint/2010/main" val="2050435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0694" y="3856855"/>
            <a:ext cx="3398912" cy="30011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57" y="476672"/>
            <a:ext cx="5502120" cy="330127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12976"/>
            <a:ext cx="5112568" cy="3312368"/>
          </a:xfrm>
        </p:spPr>
      </p:pic>
    </p:spTree>
    <p:extLst>
      <p:ext uri="{BB962C8B-B14F-4D97-AF65-F5344CB8AC3E}">
        <p14:creationId xmlns:p14="http://schemas.microsoft.com/office/powerpoint/2010/main" val="109098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64637"/>
            <a:ext cx="2952328" cy="499255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589240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Изготовлен альбом рисунков детей  «красная книга»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88640"/>
            <a:ext cx="298113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989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Спасибо</a:t>
            </a:r>
          </a:p>
          <a:p>
            <a:pPr marL="45720" indent="0" algn="ctr">
              <a:buNone/>
            </a:pP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за </a:t>
            </a:r>
          </a:p>
          <a:p>
            <a:pPr marL="45720" indent="0" algn="ctr">
              <a:buNone/>
            </a:pP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внимание!</a:t>
            </a:r>
            <a:endParaRPr lang="ru-RU" sz="8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83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4983089" cy="5310329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Красная книга – красная!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Значит природа в опасности.</a:t>
            </a:r>
          </a:p>
          <a:p>
            <a:pPr marL="45720" indent="0">
              <a:buNone/>
            </a:pPr>
            <a:r>
              <a:rPr lang="ru-RU" sz="2800" dirty="0" smtClean="0"/>
              <a:t>Каждый день на Земле исчезают десятки представителей флоры и фауны. Один из способов борьбы за сохранение биоразнообразия на нашей планете – охрана редких и исчезающих видов животных.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crimeamedia.ru/uploads/posts/2015-05/1431697259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874" y="1654696"/>
            <a:ext cx="372161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865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r>
              <a:rPr lang="ru-RU" dirty="0" smtClean="0"/>
              <a:t>ознакомление дошкольников с красной книгой, формирование гуманного отношения ребёнка к живой природе и проблемам её охраны.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</a:p>
          <a:p>
            <a:pPr marL="45720" indent="0">
              <a:buNone/>
            </a:pPr>
            <a:r>
              <a:rPr lang="ru-RU" dirty="0" smtClean="0"/>
              <a:t>1)Расширять представление детей о разнообразии природы. </a:t>
            </a:r>
          </a:p>
          <a:p>
            <a:pPr marL="45720" indent="0">
              <a:buNone/>
            </a:pPr>
            <a:r>
              <a:rPr lang="ru-RU" dirty="0" smtClean="0"/>
              <a:t>2)Формировать знания о животных ,занесённых в красную книгу.</a:t>
            </a:r>
          </a:p>
          <a:p>
            <a:pPr marL="45720" indent="0">
              <a:buNone/>
            </a:pPr>
            <a:r>
              <a:rPr lang="ru-RU" dirty="0" smtClean="0"/>
              <a:t>3)Обогащение словарного запаса. </a:t>
            </a:r>
          </a:p>
          <a:p>
            <a:pPr marL="45720" indent="0">
              <a:buNone/>
            </a:pPr>
            <a:r>
              <a:rPr lang="ru-RU" dirty="0" smtClean="0"/>
              <a:t>4)Развитие наблюдательности, любознательности.</a:t>
            </a:r>
          </a:p>
          <a:p>
            <a:pPr marL="45720" indent="0">
              <a:buNone/>
            </a:pPr>
            <a:r>
              <a:rPr lang="ru-RU" dirty="0" smtClean="0"/>
              <a:t>5)Воспитание таких качеств, как сочувствие, сопереживание ко всему живому.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58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7" y="764704"/>
            <a:ext cx="5160573" cy="30963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149080"/>
            <a:ext cx="3838484" cy="218674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Беседа о красной книге и воронежском  биосферном заповеднике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04" y="3573016"/>
            <a:ext cx="5114933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35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5581137" cy="33486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149080"/>
            <a:ext cx="3241848" cy="2137049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Аппликация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Тема: «угощение для зайчика и лошадки.»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56992"/>
            <a:ext cx="5543600" cy="332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94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3" y="116632"/>
            <a:ext cx="5520613" cy="33123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185414"/>
            <a:ext cx="3830960" cy="2713113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Лепка.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Тема «Горный козёл»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92" y="3501008"/>
            <a:ext cx="5325211" cy="319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2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344833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229200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Обведи по трафарету и раскрась.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51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7344833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Игра «чей домик?»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08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7344833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381260" cy="10543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Настольные игры «Лото»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3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Другая 1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00000"/>
      </a:accent1>
      <a:accent2>
        <a:srgbClr val="BF974D"/>
      </a:accent2>
      <a:accent3>
        <a:srgbClr val="928B70"/>
      </a:accent3>
      <a:accent4>
        <a:srgbClr val="C00000"/>
      </a:accent4>
      <a:accent5>
        <a:srgbClr val="C00000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36</TotalTime>
  <Words>169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Сетка</vt:lpstr>
      <vt:lpstr>Акция «Сохраним жизнь животным красной книги»</vt:lpstr>
      <vt:lpstr>Презентация PowerPoint</vt:lpstr>
      <vt:lpstr>Цель и задачи</vt:lpstr>
      <vt:lpstr>Беседа о красной книге и воронежском  биосферном заповеднике </vt:lpstr>
      <vt:lpstr>Аппликация Тема: «угощение для зайчика и лошадки.» </vt:lpstr>
      <vt:lpstr>Лепка. Тема «Горный козёл»</vt:lpstr>
      <vt:lpstr>Обведи по трафарету и раскрась.</vt:lpstr>
      <vt:lpstr>Игра «чей домик?»</vt:lpstr>
      <vt:lpstr>Настольные игры «Лото»</vt:lpstr>
      <vt:lpstr>Интерактивная игра лэпбук</vt:lpstr>
      <vt:lpstr>Подборка художественной литературы в книжном уголке.</vt:lpstr>
      <vt:lpstr>Презентация PowerPoint</vt:lpstr>
      <vt:lpstr>Изготовлен альбом рисунков детей  «красная книга»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«Сохраним жизнь животным красной книги»</dc:title>
  <dc:creator>Алина</dc:creator>
  <cp:lastModifiedBy>Алина</cp:lastModifiedBy>
  <cp:revision>5</cp:revision>
  <dcterms:created xsi:type="dcterms:W3CDTF">2019-01-24T17:03:01Z</dcterms:created>
  <dcterms:modified xsi:type="dcterms:W3CDTF">2019-01-24T17:58:48Z</dcterms:modified>
</cp:coreProperties>
</file>