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sldIdLst>
    <p:sldId id="256" r:id="rId4"/>
    <p:sldId id="280" r:id="rId5"/>
    <p:sldId id="269" r:id="rId6"/>
    <p:sldId id="265" r:id="rId7"/>
    <p:sldId id="275" r:id="rId8"/>
    <p:sldId id="271" r:id="rId9"/>
    <p:sldId id="278" r:id="rId10"/>
    <p:sldId id="27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2B2E1CC-35B0-466D-9212-AD6EFA83CD77}">
          <p14:sldIdLst>
            <p14:sldId id="256"/>
            <p14:sldId id="280"/>
            <p14:sldId id="269"/>
            <p14:sldId id="265"/>
            <p14:sldId id="275"/>
          </p14:sldIdLst>
        </p14:section>
        <p14:section name="Раздел без заголовка" id="{6166F3FF-E6FB-4896-AAF2-54698886E3FC}">
          <p14:sldIdLst>
            <p14:sldId id="271"/>
            <p14:sldId id="278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ACD7"/>
    <a:srgbClr val="4CA4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054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040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8996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20.01.2021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436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20.01.2021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947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20.01.2021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1190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20.01.2021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003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20.01.2021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332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20.01.2021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579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20.01.2021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6447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20.01.2021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5555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2542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20.01.2021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0793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20.01.2021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602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20.01.2021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649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6917689-DED3-4E50-B7D2-2845FCC55439}" type="slidenum">
              <a:rPr lang="ru-RU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771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581E0-B5A8-4954-9B1A-C38EF861C9A7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131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02D5B-E0E3-4C3D-8A44-751587EEA3A4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0495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67E3C-ACF6-451C-BE52-621E6DA30083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9895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530B4-2A65-450B-80EC-299F28A07CA5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3754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7094A-46C6-4BE2-A1AF-DC0531AC7911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7228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E2313-CEA7-403C-8E24-7EB51509B3D8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955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0681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07A91-A638-430F-A8D4-51E5BE0EB017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9143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40132-57EA-47E4-95CE-13440717823E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0425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71DE0-4931-4900-94B9-FC1D1494ADA0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7871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684BC-392F-471D-9540-D6235DCBE5BD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6808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6643A-BD87-41E0-8788-9FE4948D1FBF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4774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A6CC8-63F3-44C6-A245-7960D93F566A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7426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69DD0-1404-41D8-87C3-D33D924E1FA7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0864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76C87-14D7-42BF-939B-10F364A805D3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779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348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943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282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233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879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442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18524-3867-4C16-A48E-788F733720C3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20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20.01.2021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5034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1E0E2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35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Tahom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Tahom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Tahom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914AB3-65C6-4E94-A21D-464286026DF5}" type="slidenum">
              <a:rPr lang="ru-RU">
                <a:solidFill>
                  <a:prstClr val="black">
                    <a:shade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9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39752" y="135306"/>
            <a:ext cx="4896544" cy="91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23825" algn="l"/>
                <a:tab pos="3059430" algn="ctr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«Средняя общеобразовательная школа №2»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Менделеевского муниципального района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Республики Татарстан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93764" y="5517232"/>
            <a:ext cx="33064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Кузнецова Елена Николаевна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БОУ СОШ №2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Менделеевск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907704" y="1600201"/>
            <a:ext cx="5616624" cy="19728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«Родина бывает разная,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у всех она одна!»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57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74663" y="5780"/>
            <a:ext cx="8229600" cy="12600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Стихотворение З. Александровой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81075"/>
            <a:ext cx="3995738" cy="4824413"/>
          </a:xfrm>
        </p:spPr>
        <p:txBody>
          <a:bodyPr/>
          <a:lstStyle/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Если скажут слово – Родина,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Сразу в памяти встаёт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Старый дом, в саду смородина,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Толстый тополь у ворот.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У реки берёзка-скромница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И ромашковый бугор…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А другим, наверно, вспомнится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Свой родной московский двор.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В лужах первые кораблики,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Над скакалкой топот ног,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И большой соседней фабрики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Громкий радостный гудок.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Или степь от маков красная,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Золотая целина…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Родина бывает разная,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altLang="ru-RU" sz="2000" b="1" smtClean="0">
                <a:solidFill>
                  <a:srgbClr val="353436"/>
                </a:solidFill>
              </a:rPr>
              <a:t>Но у всех она одна! </a:t>
            </a:r>
          </a:p>
        </p:txBody>
      </p:sp>
      <p:pic>
        <p:nvPicPr>
          <p:cNvPr id="26629" name="Picture 5" descr="304444-2011-11-18-top68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7175" y="1928813"/>
            <a:ext cx="4619625" cy="3516312"/>
          </a:xfrm>
        </p:spPr>
      </p:pic>
      <p:pic>
        <p:nvPicPr>
          <p:cNvPr id="3" name="Если Скажут Слово Родина Зинаида Александров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76577" y="43651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5061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72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99792" y="135306"/>
            <a:ext cx="4752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Наша Родина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1028" name="Picture 4" descr="https://myslide.ru/documents_3/5ac9cae1e3cf3b75fbca252d3711ee61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45" y="1150969"/>
            <a:ext cx="8257711" cy="530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sus\Desktop\8 мая БЕЗ ФЛАГОВ Презентация ТАССР_0805_на согласование_Страница_4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6" t="39678" r="18500" b="34607"/>
          <a:stretch/>
        </p:blipFill>
        <p:spPr bwMode="auto">
          <a:xfrm>
            <a:off x="107505" y="135307"/>
            <a:ext cx="1008112" cy="54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sus\Desktop\4fcbf5d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20543" r="33687" b="25565"/>
          <a:stretch/>
        </p:blipFill>
        <p:spPr bwMode="auto">
          <a:xfrm>
            <a:off x="8460432" y="135306"/>
            <a:ext cx="527554" cy="60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43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Народы России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2" name="Picture 2" descr="http://upme-rf.ru/wp-content/uploads/2011/11/112911_1016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684" y="1412776"/>
            <a:ext cx="7616317" cy="507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47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Asus\Desktop\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3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400" b="1" smtClean="0">
                <a:solidFill>
                  <a:srgbClr val="993300"/>
                </a:solidFill>
              </a:rPr>
              <a:t>      </a:t>
            </a:r>
          </a:p>
        </p:txBody>
      </p:sp>
      <p:pic>
        <p:nvPicPr>
          <p:cNvPr id="179207" name="Picture 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528" y="332656"/>
            <a:ext cx="1643063" cy="271938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9208" name="Picture 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2267744" y="1556792"/>
            <a:ext cx="3331255" cy="244827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9206" name="Picture 2" descr="C:\Documents and Settings\nmr\Рабочий стол\скан марийская вышивка и композиторы\IMG_0023.tif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5867350" y="2420888"/>
            <a:ext cx="2943225" cy="416718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9" name="Text Box 0"/>
          <p:cNvSpPr txBox="1">
            <a:spLocks noChangeArrowheads="1"/>
          </p:cNvSpPr>
          <p:nvPr/>
        </p:nvSpPr>
        <p:spPr bwMode="auto">
          <a:xfrm>
            <a:off x="3000375" y="428625"/>
            <a:ext cx="57864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>
                <a:solidFill>
                  <a:srgbClr val="993300"/>
                </a:solidFill>
              </a:rPr>
              <a:t>                Символы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>
                <a:solidFill>
                  <a:srgbClr val="993300"/>
                </a:solidFill>
              </a:rPr>
              <a:t>      Республики Марий Эл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23529" y="4293096"/>
            <a:ext cx="5256584" cy="2160240"/>
          </a:xfrm>
        </p:spPr>
        <p:txBody>
          <a:bodyPr/>
          <a:lstStyle/>
          <a:p>
            <a:pPr lvl="0">
              <a:lnSpc>
                <a:spcPct val="115000"/>
              </a:lnSpc>
            </a:pP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Славься, наш край родной,</a:t>
            </a:r>
          </a:p>
          <a:p>
            <a:pPr lvl="0">
              <a:lnSpc>
                <a:spcPct val="115000"/>
              </a:lnSpc>
            </a:pP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Цвети в счастье и в труде.</a:t>
            </a:r>
          </a:p>
          <a:p>
            <a:pPr lvl="0">
              <a:lnSpc>
                <a:spcPct val="115000"/>
              </a:lnSpc>
            </a:pP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Гордимся всегда тобой</a:t>
            </a:r>
          </a:p>
          <a:p>
            <a:pPr lvl="0">
              <a:lnSpc>
                <a:spcPct val="115000"/>
              </a:lnSpc>
            </a:pP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поем, Марий Эл, о тебе!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36102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9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9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9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979613" y="333375"/>
            <a:ext cx="5473700" cy="701675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tx2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bat" pitchFamily="2" charset="0"/>
              </a:rPr>
              <a:t>Символы Удмуртии</a:t>
            </a:r>
          </a:p>
        </p:txBody>
      </p:sp>
      <p:pic>
        <p:nvPicPr>
          <p:cNvPr id="5123" name="Picture 5" descr="gerb_u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57338"/>
            <a:ext cx="3409950" cy="339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6" descr="Флаг Удмур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579563"/>
            <a:ext cx="5075238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539750" y="5297488"/>
            <a:ext cx="2520950" cy="5794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tx2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bat" pitchFamily="2" charset="0"/>
              </a:rPr>
              <a:t>Герб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5219700" y="5297488"/>
            <a:ext cx="2520950" cy="5794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tx2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bat" pitchFamily="2" charset="0"/>
              </a:rPr>
              <a:t>Флаг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51275" y="61653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91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Удмуртский - Проводы  в армию (radio.lol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5122" name="Picture 2" descr="C:\Users\Asus\Desktop\VezvtuJFGR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29885"/>
            <a:ext cx="5046871" cy="397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sus\Desktop\IMG_138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809" y="1716813"/>
            <a:ext cx="2645789" cy="207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sus\Desktop\Чукъёс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809" y="4077072"/>
            <a:ext cx="2611264" cy="1742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Удмуртский - Проводы  в армию (radio.lol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66351" y="57055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2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4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24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пекс">
  <a:themeElements>
    <a:clrScheme name="Другая 1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3D8DA9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166</Words>
  <Application>Microsoft Office PowerPoint</Application>
  <PresentationFormat>Экран (4:3)</PresentationFormat>
  <Paragraphs>43</Paragraphs>
  <Slides>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22" baseType="lpstr">
      <vt:lpstr>Arbat</vt:lpstr>
      <vt:lpstr>Arial</vt:lpstr>
      <vt:lpstr>Book Antiqua</vt:lpstr>
      <vt:lpstr>Calibri</vt:lpstr>
      <vt:lpstr>Constantia</vt:lpstr>
      <vt:lpstr>Lucida Sans</vt:lpstr>
      <vt:lpstr>Tahoma</vt:lpstr>
      <vt:lpstr>Times New Roman</vt:lpstr>
      <vt:lpstr>Wingdings</vt:lpstr>
      <vt:lpstr>Wingdings 2</vt:lpstr>
      <vt:lpstr>Wingdings 3</vt:lpstr>
      <vt:lpstr>Тема Office</vt:lpstr>
      <vt:lpstr>Поток</vt:lpstr>
      <vt:lpstr>Апекс</vt:lpstr>
      <vt:lpstr>Презентация PowerPoint</vt:lpstr>
      <vt:lpstr>Стихотворение З. Александровой</vt:lpstr>
      <vt:lpstr>Презентация PowerPoint</vt:lpstr>
      <vt:lpstr>Народы России</vt:lpstr>
      <vt:lpstr>Презентация PowerPoint</vt:lpstr>
      <vt:lpstr>      </vt:lpstr>
      <vt:lpstr>Презентация PowerPoint</vt:lpstr>
      <vt:lpstr> 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Наша родина - Россия</dc:title>
  <dc:creator>Алексей</dc:creator>
  <cp:lastModifiedBy>Кузнецова</cp:lastModifiedBy>
  <cp:revision>25</cp:revision>
  <dcterms:created xsi:type="dcterms:W3CDTF">2012-10-25T18:03:45Z</dcterms:created>
  <dcterms:modified xsi:type="dcterms:W3CDTF">2021-01-20T05:47:10Z</dcterms:modified>
</cp:coreProperties>
</file>