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362" r:id="rId3"/>
    <p:sldId id="364" r:id="rId4"/>
    <p:sldId id="363" r:id="rId5"/>
    <p:sldId id="366" r:id="rId6"/>
    <p:sldId id="367" r:id="rId7"/>
    <p:sldId id="270" r:id="rId8"/>
    <p:sldId id="360" r:id="rId9"/>
    <p:sldId id="369" r:id="rId10"/>
    <p:sldId id="368" r:id="rId11"/>
    <p:sldId id="273" r:id="rId12"/>
    <p:sldId id="371" r:id="rId13"/>
    <p:sldId id="289" r:id="rId14"/>
    <p:sldId id="379" r:id="rId15"/>
    <p:sldId id="370" r:id="rId16"/>
    <p:sldId id="320" r:id="rId17"/>
    <p:sldId id="274" r:id="rId18"/>
    <p:sldId id="377" r:id="rId19"/>
    <p:sldId id="378" r:id="rId20"/>
    <p:sldId id="381" r:id="rId21"/>
    <p:sldId id="383" r:id="rId22"/>
    <p:sldId id="380" r:id="rId23"/>
    <p:sldId id="382" r:id="rId24"/>
    <p:sldId id="393" r:id="rId25"/>
    <p:sldId id="394" r:id="rId26"/>
    <p:sldId id="391" r:id="rId27"/>
    <p:sldId id="384" r:id="rId28"/>
    <p:sldId id="386" r:id="rId29"/>
    <p:sldId id="387" r:id="rId30"/>
    <p:sldId id="390" r:id="rId31"/>
    <p:sldId id="388" r:id="rId32"/>
    <p:sldId id="389" r:id="rId33"/>
    <p:sldId id="399" r:id="rId34"/>
    <p:sldId id="275" r:id="rId35"/>
    <p:sldId id="376" r:id="rId36"/>
    <p:sldId id="400" r:id="rId37"/>
    <p:sldId id="292" r:id="rId38"/>
    <p:sldId id="317" r:id="rId39"/>
    <p:sldId id="395" r:id="rId40"/>
    <p:sldId id="396" r:id="rId41"/>
    <p:sldId id="397" r:id="rId42"/>
    <p:sldId id="398" r:id="rId43"/>
    <p:sldId id="401" r:id="rId44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94C010FD-DC23-4C4E-8826-B1AF00E5B99A}" type="datetimeFigureOut">
              <a:rPr lang="ru-RU" smtClean="0"/>
              <a:pPr/>
              <a:t>15.05.2022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F5D77DF-EE0E-489F-8D8D-3DEBF4A06B4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010FD-DC23-4C4E-8826-B1AF00E5B99A}" type="datetimeFigureOut">
              <a:rPr lang="ru-RU" smtClean="0"/>
              <a:pPr/>
              <a:t>15.05.2022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D77DF-EE0E-489F-8D8D-3DEBF4A06B4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010FD-DC23-4C4E-8826-B1AF00E5B99A}" type="datetimeFigureOut">
              <a:rPr lang="ru-RU" smtClean="0"/>
              <a:pPr/>
              <a:t>15.05.2022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D77DF-EE0E-489F-8D8D-3DEBF4A06B4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4C010FD-DC23-4C4E-8826-B1AF00E5B99A}" type="datetimeFigureOut">
              <a:rPr lang="ru-RU" smtClean="0"/>
              <a:pPr/>
              <a:t>15.05.2022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F5D77DF-EE0E-489F-8D8D-3DEBF4A06B4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94C010FD-DC23-4C4E-8826-B1AF00E5B99A}" type="datetimeFigureOut">
              <a:rPr lang="ru-RU" smtClean="0"/>
              <a:pPr/>
              <a:t>15.05.2022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F5D77DF-EE0E-489F-8D8D-3DEBF4A06B4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010FD-DC23-4C4E-8826-B1AF00E5B99A}" type="datetimeFigureOut">
              <a:rPr lang="ru-RU" smtClean="0"/>
              <a:pPr/>
              <a:t>15.05.2022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D77DF-EE0E-489F-8D8D-3DEBF4A06B4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010FD-DC23-4C4E-8826-B1AF00E5B99A}" type="datetimeFigureOut">
              <a:rPr lang="ru-RU" smtClean="0"/>
              <a:pPr/>
              <a:t>15.05.2022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D77DF-EE0E-489F-8D8D-3DEBF4A06B4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4C010FD-DC23-4C4E-8826-B1AF00E5B99A}" type="datetimeFigureOut">
              <a:rPr lang="ru-RU" smtClean="0"/>
              <a:pPr/>
              <a:t>15.05.2022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F5D77DF-EE0E-489F-8D8D-3DEBF4A06B4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010FD-DC23-4C4E-8826-B1AF00E5B99A}" type="datetimeFigureOut">
              <a:rPr lang="ru-RU" smtClean="0"/>
              <a:pPr/>
              <a:t>15.05.2022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D77DF-EE0E-489F-8D8D-3DEBF4A06B4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4C010FD-DC23-4C4E-8826-B1AF00E5B99A}" type="datetimeFigureOut">
              <a:rPr lang="ru-RU" smtClean="0"/>
              <a:pPr/>
              <a:t>15.05.2022</a:t>
            </a:fld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F5D77DF-EE0E-489F-8D8D-3DEBF4A06B4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dirty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4C010FD-DC23-4C4E-8826-B1AF00E5B99A}" type="datetimeFigureOut">
              <a:rPr lang="ru-RU" smtClean="0"/>
              <a:pPr/>
              <a:t>15.05.2022</a:t>
            </a:fld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F5D77DF-EE0E-489F-8D8D-3DEBF4A06B4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4C010FD-DC23-4C4E-8826-B1AF00E5B99A}" type="datetimeFigureOut">
              <a:rPr lang="ru-RU" smtClean="0"/>
              <a:pPr/>
              <a:t>15.05.2022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F5D77DF-EE0E-489F-8D8D-3DEBF4A06B4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7.jpeg"/><Relationship Id="rId4" Type="http://schemas.openxmlformats.org/officeDocument/2006/relationships/image" Target="../media/image9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1.jpeg"/><Relationship Id="rId4" Type="http://schemas.openxmlformats.org/officeDocument/2006/relationships/image" Target="../media/image100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4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1.jpeg"/><Relationship Id="rId4" Type="http://schemas.openxmlformats.org/officeDocument/2006/relationships/image" Target="../media/image110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6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0.jpeg"/><Relationship Id="rId4" Type="http://schemas.openxmlformats.org/officeDocument/2006/relationships/image" Target="../media/image119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K:\&#1074;&#1089;&#1090;&#1091;&#1087;&#1083;&#1077;&#1085;&#1080;&#1077;%20&#1074;%20&#1087;&#1080;&#1086;&#1085;&#1077;&#1088;&#1099;\Posvyashenie.wav" TargetMode="Externa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13376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пионерская организация</a:t>
            </a:r>
            <a:b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имени </a:t>
            </a:r>
            <a:b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Героя Советского Союза П.М. </a:t>
            </a:r>
            <a:r>
              <a:rPr lang="ru-RU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Однобокова</a:t>
            </a:r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Кашарская</a:t>
            </a:r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СОШ» </a:t>
            </a:r>
            <a:br>
              <a: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Наш девиз: </a:t>
            </a:r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«За Родину, добро и справедливость, будь готов! «Всегда готов!»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br>
              <a:rPr lang="ru-RU" sz="2800" dirty="0">
                <a:solidFill>
                  <a:srgbClr val="FF0000"/>
                </a:solidFill>
              </a:rPr>
            </a:br>
            <a:r>
              <a:rPr lang="ru-RU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Девиз орлят: </a:t>
            </a:r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БУДЬ ПРАВДИВ,  НЕ УРОНИ НАШЕЙ ЧЕСТИ , ЧТО ОДИН НЕ СДЕЛАЕТ, СДЕЛАЕМ ВМЕСТЕ!»</a:t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1357298"/>
          </a:xfrm>
        </p:spPr>
        <p:txBody>
          <a:bodyPr/>
          <a:lstStyle/>
          <a:p>
            <a:r>
              <a:rPr lang="ru-RU" dirty="0"/>
              <a:t> </a:t>
            </a:r>
          </a:p>
          <a:p>
            <a:endParaRPr lang="ru-RU" sz="1200" dirty="0"/>
          </a:p>
        </p:txBody>
      </p:sp>
    </p:spTree>
  </p:cSld>
  <p:clrMapOvr>
    <a:masterClrMapping/>
  </p:clrMapOvr>
  <p:transition>
    <p:fade/>
    <p:sndAc>
      <p:stSnd>
        <p:snd r:embed="rId2" name="drumroll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B9D6A9-E6AF-4975-8CF0-C798F357D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1" y="106800"/>
            <a:ext cx="8712967" cy="50405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Тимуровцы .Акция «Спешите делать добро»</a:t>
            </a:r>
          </a:p>
        </p:txBody>
      </p:sp>
      <p:pic>
        <p:nvPicPr>
          <p:cNvPr id="5122" name="Picture 2" descr="https://sun9-47.userapi.com/s/v1/if2/FLLVvlUSR9V3WjdYX4Xpd5pkq__wkUmq1b2BqfFlQtrigRISu4SCuV_997EhA6nuTIllyliWdIegXtl0epQpf9JB.jpg?size=1200x1600&amp;quality=96&amp;type=album">
            <a:extLst>
              <a:ext uri="{FF2B5EF4-FFF2-40B4-BE49-F238E27FC236}">
                <a16:creationId xmlns:a16="http://schemas.microsoft.com/office/drawing/2014/main" id="{7E81D4C2-07AE-4468-9728-58453C049E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81370"/>
            <a:ext cx="3435846" cy="3276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sun9-24.userapi.com/s/v1/if2/VO_rAPfzxLCX7J9sD0zS5xks2fxbXvOwPAMPGhOqoTEYtaZBKBobJcggUXHszmwODVwyXNwHoUuFuwkiXQQyGJZ0.jpg?size=625x1080&amp;quality=96&amp;type=album">
            <a:extLst>
              <a:ext uri="{FF2B5EF4-FFF2-40B4-BE49-F238E27FC236}">
                <a16:creationId xmlns:a16="http://schemas.microsoft.com/office/drawing/2014/main" id="{BEAF8B86-19C4-49F8-A963-DE8B822D83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99" y="610856"/>
            <a:ext cx="3240359" cy="2960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sun9-2.userapi.com/s/v1/if2/Rg32bFQbpuANQZFzUnX6cNgXbQCIdrk8JTuiIjA0WGZYyFScfAmlj7d0OWqA2535YBM3XNnlZnmQNNB96ZAE3ZI-.jpg?size=1200x1600&amp;quality=96&amp;type=album">
            <a:extLst>
              <a:ext uri="{FF2B5EF4-FFF2-40B4-BE49-F238E27FC236}">
                <a16:creationId xmlns:a16="http://schemas.microsoft.com/office/drawing/2014/main" id="{EE6A7D50-580A-400A-8920-00CEE010E7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2" y="620688"/>
            <a:ext cx="5184577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4827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8579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/>
              <a:t>Вахта Памяти</a:t>
            </a:r>
          </a:p>
        </p:txBody>
      </p:sp>
      <p:pic>
        <p:nvPicPr>
          <p:cNvPr id="6146" name="Picture 2" descr="K:\фото_Кашара\IMG_07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857232"/>
            <a:ext cx="4357718" cy="2928958"/>
          </a:xfrm>
          <a:prstGeom prst="rect">
            <a:avLst/>
          </a:prstGeom>
          <a:noFill/>
        </p:spPr>
      </p:pic>
      <p:pic>
        <p:nvPicPr>
          <p:cNvPr id="4" name="Picture 2" descr="F:\Мои документы\день победы\IMG_331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785794"/>
            <a:ext cx="4214842" cy="3000396"/>
          </a:xfrm>
          <a:prstGeom prst="rect">
            <a:avLst/>
          </a:prstGeom>
          <a:noFill/>
        </p:spPr>
      </p:pic>
      <p:pic>
        <p:nvPicPr>
          <p:cNvPr id="1027" name="Picture 3" descr="F:\Мои документы\конкурсы\ветеран у памятника\IMG_067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786190"/>
            <a:ext cx="4286280" cy="3071810"/>
          </a:xfrm>
          <a:prstGeom prst="rect">
            <a:avLst/>
          </a:prstGeom>
          <a:noFill/>
        </p:spPr>
      </p:pic>
      <p:pic>
        <p:nvPicPr>
          <p:cNvPr id="1028" name="Picture 4" descr="F:\Мои документы\конкурсы\ветеран у памятника\IMG_070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3810000"/>
            <a:ext cx="4286280" cy="3048000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0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br>
              <a:rPr lang="ru-RU" b="1" dirty="0"/>
            </a:br>
            <a:br>
              <a:rPr lang="ru-RU" b="1" dirty="0"/>
            </a:br>
            <a:br>
              <a:rPr lang="ru-RU" b="1" dirty="0"/>
            </a:br>
            <a:br>
              <a:rPr lang="ru-RU" b="1" dirty="0"/>
            </a:br>
            <a:br>
              <a:rPr lang="ru-RU" b="1" dirty="0"/>
            </a:br>
            <a:br>
              <a:rPr lang="ru-RU" b="1" dirty="0"/>
            </a:br>
            <a:br>
              <a:rPr lang="ru-RU" b="1" dirty="0"/>
            </a:br>
            <a:r>
              <a:rPr lang="ru-RU" b="1" dirty="0"/>
              <a:t> </a:t>
            </a:r>
            <a:br>
              <a:rPr lang="ru-RU" b="1" dirty="0"/>
            </a:br>
            <a:br>
              <a:rPr lang="ru-RU" b="1" dirty="0"/>
            </a:br>
            <a:r>
              <a:rPr lang="ru-RU" b="1" dirty="0"/>
              <a:t>Мы вожатые</a:t>
            </a:r>
            <a:br>
              <a:rPr lang="ru-RU" b="1" dirty="0"/>
            </a:br>
            <a:endParaRPr lang="ru-RU" b="1" dirty="0"/>
          </a:p>
        </p:txBody>
      </p:sp>
      <p:pic>
        <p:nvPicPr>
          <p:cNvPr id="5122" name="Picture 2" descr="F:\Мои документы\фотки\IMG_35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3857628"/>
            <a:ext cx="4357686" cy="3000372"/>
          </a:xfrm>
          <a:prstGeom prst="rect">
            <a:avLst/>
          </a:prstGeom>
          <a:noFill/>
        </p:spPr>
      </p:pic>
      <p:pic>
        <p:nvPicPr>
          <p:cNvPr id="5123" name="Picture 3" descr="F:\Мои документы\фотки\IMG_352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857232"/>
            <a:ext cx="4071966" cy="3000396"/>
          </a:xfrm>
          <a:prstGeom prst="rect">
            <a:avLst/>
          </a:prstGeom>
          <a:noFill/>
        </p:spPr>
      </p:pic>
      <p:pic>
        <p:nvPicPr>
          <p:cNvPr id="5124" name="Picture 4" descr="F:\Мои документы\фотки\IMG_352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857232"/>
            <a:ext cx="4429124" cy="30003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40536500"/>
      </p:ext>
    </p:ext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1435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>
                <a:latin typeface="Arial Black" pitchFamily="34" charset="0"/>
              </a:rPr>
              <a:t>Ухаживаем за памятниками</a:t>
            </a:r>
          </a:p>
        </p:txBody>
      </p:sp>
      <p:pic>
        <p:nvPicPr>
          <p:cNvPr id="13314" name="Picture 2" descr="F:\Мои документы\день победы\IMG_279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714356"/>
            <a:ext cx="4500562" cy="2928958"/>
          </a:xfrm>
          <a:prstGeom prst="rect">
            <a:avLst/>
          </a:prstGeom>
          <a:noFill/>
        </p:spPr>
      </p:pic>
      <p:pic>
        <p:nvPicPr>
          <p:cNvPr id="4" name="Picture 2" descr="F:\Мои документы\день победы\IMG_271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3571876"/>
            <a:ext cx="4714876" cy="3286124"/>
          </a:xfrm>
          <a:prstGeom prst="rect">
            <a:avLst/>
          </a:prstGeom>
          <a:noFill/>
        </p:spPr>
      </p:pic>
      <p:pic>
        <p:nvPicPr>
          <p:cNvPr id="2050" name="Picture 2" descr="F:\Мои документы\кукина\IMG_278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714356"/>
            <a:ext cx="4643438" cy="2928958"/>
          </a:xfrm>
          <a:prstGeom prst="rect">
            <a:avLst/>
          </a:prstGeom>
          <a:noFill/>
        </p:spPr>
      </p:pic>
      <p:pic>
        <p:nvPicPr>
          <p:cNvPr id="2051" name="Picture 3" descr="F:\Мои документы\Фотографии\IMG_278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3643314"/>
            <a:ext cx="4429124" cy="3214686"/>
          </a:xfrm>
          <a:prstGeom prst="rect">
            <a:avLst/>
          </a:prstGeom>
          <a:noFill/>
        </p:spPr>
      </p:pic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67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/>
              <a:t> </a:t>
            </a:r>
            <a:r>
              <a:rPr lang="ru-RU" sz="2700" b="1" dirty="0">
                <a:solidFill>
                  <a:srgbClr val="FF0000"/>
                </a:solidFill>
              </a:rPr>
              <a:t>Пропагандируем.Позор тому, кто поступил вот так!</a:t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 descr="C:\Documents and Settings\Admin\Рабочий стол\101CANON\IMG_290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85794"/>
            <a:ext cx="9144000" cy="6072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20350829"/>
      </p:ext>
    </p:extLst>
  </p:cSld>
  <p:clrMapOvr>
    <a:masterClrMapping/>
  </p:clrMapOvr>
  <p:transition>
    <p:zoom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DFD088-05E4-4365-BED5-AF326E0CEF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7FDFC6E-9B3B-4031-83D8-D495E228B5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8963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8579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4000" dirty="0">
                <a:latin typeface="Arial Black" pitchFamily="34" charset="0"/>
              </a:rPr>
              <a:t>Изучаем историю родного края</a:t>
            </a:r>
          </a:p>
        </p:txBody>
      </p:sp>
      <p:pic>
        <p:nvPicPr>
          <p:cNvPr id="2050" name="Picture 2" descr="F:\Мои документы\фотки\IMG_353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85794"/>
            <a:ext cx="4500562" cy="3143272"/>
          </a:xfrm>
          <a:prstGeom prst="rect">
            <a:avLst/>
          </a:prstGeom>
          <a:noFill/>
        </p:spPr>
      </p:pic>
      <p:pic>
        <p:nvPicPr>
          <p:cNvPr id="4" name="Picture 2" descr="F:\Мои документы\фотки\IMG_353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785794"/>
            <a:ext cx="4643438" cy="3143272"/>
          </a:xfrm>
          <a:prstGeom prst="rect">
            <a:avLst/>
          </a:prstGeom>
          <a:noFill/>
        </p:spPr>
      </p:pic>
      <p:pic>
        <p:nvPicPr>
          <p:cNvPr id="3074" name="Picture 2" descr="C:\Documents and Settings\Admin\Рабочий стол\нов.год.фот\DSCN034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3857628"/>
            <a:ext cx="4643438" cy="3000372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Рабочий стол\нов.год.фот\DSCN038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857628"/>
            <a:ext cx="4500562" cy="3000372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7148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/>
              <a:t>Участвуем в концертах</a:t>
            </a:r>
          </a:p>
        </p:txBody>
      </p:sp>
      <p:pic>
        <p:nvPicPr>
          <p:cNvPr id="8194" name="Picture 2" descr="F:\Мои документы\день победы\IMG_32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3429000"/>
            <a:ext cx="4500562" cy="3429000"/>
          </a:xfrm>
          <a:prstGeom prst="rect">
            <a:avLst/>
          </a:prstGeom>
          <a:noFill/>
        </p:spPr>
      </p:pic>
      <p:pic>
        <p:nvPicPr>
          <p:cNvPr id="4" name="Picture 2" descr="D:\101CANON\108_0905\IMG_062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571480"/>
            <a:ext cx="4714876" cy="3000396"/>
          </a:xfrm>
          <a:prstGeom prst="rect">
            <a:avLst/>
          </a:prstGeom>
          <a:noFill/>
        </p:spPr>
      </p:pic>
      <p:pic>
        <p:nvPicPr>
          <p:cNvPr id="4098" name="Picture 2" descr="F:\Мои документы\Фотографии\IMG_367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571876"/>
            <a:ext cx="4643437" cy="3286124"/>
          </a:xfrm>
          <a:prstGeom prst="rect">
            <a:avLst/>
          </a:prstGeom>
          <a:noFill/>
        </p:spPr>
      </p:pic>
      <p:pic>
        <p:nvPicPr>
          <p:cNvPr id="4099" name="Picture 3" descr="F:\Мои документы\Фотографии\IMG_367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571480"/>
            <a:ext cx="4429123" cy="3000395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068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/>
              <a:t> </a:t>
            </a:r>
            <a:r>
              <a:rPr lang="ru-RU" b="1" dirty="0"/>
              <a:t>Выставка «Юннат-2021» </a:t>
            </a:r>
          </a:p>
        </p:txBody>
      </p:sp>
      <p:pic>
        <p:nvPicPr>
          <p:cNvPr id="4099" name="Picture 3" descr="C:\Documents and Settings\Admin\Рабочий стол\нов.год.фот\DSCN02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17048"/>
            <a:ext cx="4500562" cy="2971992"/>
          </a:xfrm>
          <a:prstGeom prst="rect">
            <a:avLst/>
          </a:prstGeom>
          <a:noFill/>
        </p:spPr>
      </p:pic>
      <p:pic>
        <p:nvPicPr>
          <p:cNvPr id="4102" name="Picture 6" descr="C:\Documents and Settings\Admin\Рабочий стол\нов.год.фот\DSCN021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789040"/>
            <a:ext cx="4500562" cy="3108289"/>
          </a:xfrm>
          <a:prstGeom prst="rect">
            <a:avLst/>
          </a:prstGeom>
          <a:noFill/>
        </p:spPr>
      </p:pic>
      <p:pic>
        <p:nvPicPr>
          <p:cNvPr id="4103" name="Picture 7" descr="C:\Documents and Settings\Admin\Рабочий стол\нов.год.фот\DSCN020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3645024"/>
            <a:ext cx="4714876" cy="3232640"/>
          </a:xfrm>
          <a:prstGeom prst="rect">
            <a:avLst/>
          </a:prstGeom>
          <a:noFill/>
        </p:spPr>
      </p:pic>
      <p:pic>
        <p:nvPicPr>
          <p:cNvPr id="7170" name="Picture 2" descr="https://sun9-85.userapi.com/s/v1/if2/XZD3rJxRHEtJbwOoH3fK8M0h4MeZHKALRbCxrPnjuTIdQWyQH-LvqfN2z8K7PNoK4tmPo97qjPwYFTwEV6KFvHAg.jpg?size=1200x1600&amp;quality=96&amp;type=album">
            <a:extLst>
              <a:ext uri="{FF2B5EF4-FFF2-40B4-BE49-F238E27FC236}">
                <a16:creationId xmlns:a16="http://schemas.microsoft.com/office/drawing/2014/main" id="{1155C703-A966-4DD9-A6A5-3A3082ABEF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620688"/>
            <a:ext cx="3218902" cy="2971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0051702"/>
      </p:ext>
    </p:extLst>
  </p:cSld>
  <p:clrMapOvr>
    <a:masterClrMapping/>
  </p:clrMapOvr>
  <p:transition>
    <p:wheel spokes="8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Рабочий стол\нов.год.фот\DSCN02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588229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CC711E-6374-409A-A449-E367099DCA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pPr algn="ctr"/>
            <a:r>
              <a:rPr lang="ru-RU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Юнармия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«Патриот»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F3FC646-1B92-4DE1-9200-81232F8A55BF}"/>
              </a:ext>
            </a:extLst>
          </p:cNvPr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EB03B42D-7AEC-4BE1-8C22-CBD2B56B861B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7504" y="908720"/>
            <a:ext cx="8640960" cy="5782796"/>
          </a:xfrm>
        </p:spPr>
      </p:pic>
    </p:spTree>
    <p:extLst>
      <p:ext uri="{BB962C8B-B14F-4D97-AF65-F5344CB8AC3E}">
        <p14:creationId xmlns:p14="http://schemas.microsoft.com/office/powerpoint/2010/main" val="4828484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F:\фото\collage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69044086"/>
      </p:ext>
    </p:extLst>
  </p:cSld>
  <p:clrMapOvr>
    <a:masterClrMapping/>
  </p:clrMapOvr>
  <p:transition>
    <p:dissolv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231514-AF3C-42E0-9CF7-68F42A3455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6632"/>
            <a:ext cx="8147248" cy="50405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Операция «КОРМУШКА»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A54B761-7A46-4C5E-A786-C76E674C8743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52C2073-0782-45FE-B737-056C07CD6EB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79512" y="650185"/>
            <a:ext cx="8784976" cy="623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0638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7148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птиц</a:t>
            </a:r>
          </a:p>
        </p:txBody>
      </p:sp>
      <p:pic>
        <p:nvPicPr>
          <p:cNvPr id="4" name="Рисунок 3" descr="G:\день птиц\фото птиц\Изображение 209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642918"/>
            <a:ext cx="4429124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F:\Мои документы\день птиц\фото птиц\Изображение 2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86190"/>
            <a:ext cx="4643438" cy="3071810"/>
          </a:xfrm>
          <a:prstGeom prst="rect">
            <a:avLst/>
          </a:prstGeom>
          <a:noFill/>
        </p:spPr>
      </p:pic>
      <p:pic>
        <p:nvPicPr>
          <p:cNvPr id="1027" name="Picture 3" descr="F:\Мои документы\фото птиц\IMG_318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3810000"/>
            <a:ext cx="4500562" cy="3048000"/>
          </a:xfrm>
          <a:prstGeom prst="rect">
            <a:avLst/>
          </a:prstGeom>
          <a:noFill/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8A75617-D6EF-4D5C-807A-36F820C1407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595290"/>
            <a:ext cx="4607372" cy="31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341304"/>
      </p:ext>
    </p:extLst>
  </p:cSld>
  <p:clrMapOvr>
    <a:masterClrMapping/>
  </p:clrMapOvr>
  <p:transition>
    <p:wheel spokes="8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1435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/>
              <a:t>Акция: « Покормите птиц зимой»</a:t>
            </a:r>
          </a:p>
        </p:txBody>
      </p:sp>
      <p:pic>
        <p:nvPicPr>
          <p:cNvPr id="3" name="Рисунок 2" descr="F:\Мои документы\фото дети\IMG_230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14356"/>
            <a:ext cx="4572000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F:\Мои документы\фото птиц\IMG_318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785794"/>
            <a:ext cx="4572000" cy="3071834"/>
          </a:xfrm>
          <a:prstGeom prst="rect">
            <a:avLst/>
          </a:prstGeom>
          <a:noFill/>
        </p:spPr>
      </p:pic>
      <p:pic>
        <p:nvPicPr>
          <p:cNvPr id="5" name="Picture 2" descr="F:\Мои документы\фото птиц\IMG_319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3857628"/>
            <a:ext cx="4572000" cy="3000372"/>
          </a:xfrm>
          <a:prstGeom prst="rect">
            <a:avLst/>
          </a:prstGeom>
          <a:noFill/>
        </p:spPr>
      </p:pic>
      <p:pic>
        <p:nvPicPr>
          <p:cNvPr id="7170" name="Picture 2" descr="F:\Мои документы\орлята и птицы\Изображение 01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857628"/>
            <a:ext cx="4572000" cy="30003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54989699"/>
      </p:ext>
    </p:extLst>
  </p:cSld>
  <p:clrMapOvr>
    <a:masterClrMapping/>
  </p:clrMapOvr>
  <p:transition>
    <p:circl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4291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/>
              <a:t>Акция: « Больше кислорода»</a:t>
            </a:r>
          </a:p>
        </p:txBody>
      </p:sp>
      <p:pic>
        <p:nvPicPr>
          <p:cNvPr id="16386" name="Picture 2" descr="K:\эко\IMG_32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642918"/>
            <a:ext cx="4500562" cy="2643206"/>
          </a:xfrm>
          <a:prstGeom prst="rect">
            <a:avLst/>
          </a:prstGeom>
          <a:noFill/>
        </p:spPr>
      </p:pic>
      <p:pic>
        <p:nvPicPr>
          <p:cNvPr id="4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86124"/>
            <a:ext cx="4572001" cy="3571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K:\эко\IMG_327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71480"/>
            <a:ext cx="4643438" cy="3214710"/>
          </a:xfrm>
          <a:prstGeom prst="rect">
            <a:avLst/>
          </a:prstGeom>
          <a:noFill/>
        </p:spPr>
      </p:pic>
      <p:pic>
        <p:nvPicPr>
          <p:cNvPr id="6146" name="Picture 2" descr="F:\Мои документы\эко\IMG_325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357562"/>
            <a:ext cx="4857752" cy="35004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91449876"/>
      </p:ext>
    </p:extLst>
  </p:cSld>
  <p:clrMapOvr>
    <a:masterClrMapping/>
  </p:clrMapOvr>
  <p:transition>
    <p:newsflash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0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dirty="0"/>
              <a:t>Акция «Мусору вторую жизнь»</a:t>
            </a:r>
          </a:p>
        </p:txBody>
      </p:sp>
      <p:pic>
        <p:nvPicPr>
          <p:cNvPr id="20482" name="Picture 2" descr="F:\Мои документы\поделки классов\IMG_34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71546"/>
            <a:ext cx="4286248" cy="3071834"/>
          </a:xfrm>
          <a:prstGeom prst="rect">
            <a:avLst/>
          </a:prstGeom>
          <a:noFill/>
        </p:spPr>
      </p:pic>
      <p:pic>
        <p:nvPicPr>
          <p:cNvPr id="4" name="Picture 2" descr="F:\Мои документы\поделки классов\5кл_339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1071546"/>
            <a:ext cx="4500594" cy="2643206"/>
          </a:xfrm>
          <a:prstGeom prst="rect">
            <a:avLst/>
          </a:prstGeom>
          <a:noFill/>
        </p:spPr>
      </p:pic>
      <p:pic>
        <p:nvPicPr>
          <p:cNvPr id="5" name="Рисунок 4" descr="F:\Мои документы\Кашарская школа\6кл_3397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3714752"/>
            <a:ext cx="4572032" cy="314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F:\Мои документы\фото светл\IMG_380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571876"/>
            <a:ext cx="4278282" cy="32861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93926769"/>
      </p:ext>
    </p:extLst>
  </p:cSld>
  <p:clrMapOvr>
    <a:masterClrMapping/>
  </p:clrMapOvr>
  <p:transition>
    <p:strips dir="rd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3CF03B-0B13-4760-82BE-6139D09497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1080120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Заготавливаем фрукты для столовой, семена для посева.</a:t>
            </a:r>
          </a:p>
        </p:txBody>
      </p:sp>
      <p:pic>
        <p:nvPicPr>
          <p:cNvPr id="8194" name="Picture 2" descr="https://sun9-71.userapi.com/s/v1/ig2/Scbsicq-haISK49WfDuKOU0klt8uXbaV6P7hoXLi659y4UNUDVyiyP57ayj2MZL4nbGkUF1iScHmgd6tgBxh0GTN.jpg?size=1200x1600&amp;quality=96&amp;type=album">
            <a:extLst>
              <a:ext uri="{FF2B5EF4-FFF2-40B4-BE49-F238E27FC236}">
                <a16:creationId xmlns:a16="http://schemas.microsoft.com/office/drawing/2014/main" id="{BD47D1ED-AD86-4384-ACF6-2EB7233B47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17638"/>
            <a:ext cx="4176464" cy="544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sun9-72.userapi.com/s/v1/ig2/gn9J5hpLQ--dGShuBp9DNdQ9edVuGk6TimMuSJWp8Rd_NVTI0MuHbBJ3LS00b1uhtVvvd0r4rS7T3E6FLUvGjCrg.jpg?size=1200x1600&amp;quality=96&amp;type=album">
            <a:extLst>
              <a:ext uri="{FF2B5EF4-FFF2-40B4-BE49-F238E27FC236}">
                <a16:creationId xmlns:a16="http://schemas.microsoft.com/office/drawing/2014/main" id="{8CECBA48-F7E4-4A05-830F-6F3645A7B7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417638"/>
            <a:ext cx="4752528" cy="544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54595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FF548B-F15F-4CF6-9A94-5C00F3492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616" y="260648"/>
            <a:ext cx="7467600" cy="418058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Создаем клумбы, альпийские горки</a:t>
            </a:r>
          </a:p>
        </p:txBody>
      </p:sp>
      <p:pic>
        <p:nvPicPr>
          <p:cNvPr id="9218" name="Picture 2" descr="https://sun9-41.userapi.com/s/v1/if2/Kgu3jdDD4dcev2rX9mF2V7Sd8Y8ZvmTaDNCROOrIqUXQjhqebZ0eKH0fJrrPBuRUkAuAnkeR8dbCLBjvobiQaGBE.jpg?size=1600x1200&amp;quality=96&amp;type=album">
            <a:extLst>
              <a:ext uri="{FF2B5EF4-FFF2-40B4-BE49-F238E27FC236}">
                <a16:creationId xmlns:a16="http://schemas.microsoft.com/office/drawing/2014/main" id="{7DD7B7EE-265F-45DC-97FE-151875E15835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678706"/>
            <a:ext cx="4176464" cy="3470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53DB317-BAAD-47AD-A111-169E740120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678706"/>
            <a:ext cx="4392488" cy="3470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9288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0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dirty="0"/>
              <a:t>Традиции. День пожилого человека</a:t>
            </a:r>
          </a:p>
        </p:txBody>
      </p:sp>
      <p:pic>
        <p:nvPicPr>
          <p:cNvPr id="3" name="Рисунок 2" descr="C:\Documents and Settings\Admin\Рабочий стол\пионерская работа\фото орлят и пионеров\пион.сбор и пенсионеры\IMG_285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928670"/>
            <a:ext cx="4643470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Documents and Settings\Admin\Рабочий стол\пионерская работа\фото орлят и пионеров\пион.сбор и пенсионеры\IMG_284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28670"/>
            <a:ext cx="4500562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Documents and Settings\Admin\Рабочий стол\ваня\IMG0277A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3643314"/>
            <a:ext cx="4429124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F:\Мои документы\кукина\IMG_284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929066"/>
            <a:ext cx="4429124" cy="292893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12349393"/>
      </p:ext>
    </p:extLst>
  </p:cSld>
  <p:clrMapOvr>
    <a:masterClrMapping/>
  </p:clrMapOvr>
  <p:transition>
    <p:wheel spokes="2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K:\рабочий стол 0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85794"/>
            <a:ext cx="4786314" cy="2786082"/>
          </a:xfrm>
          <a:prstGeom prst="rect">
            <a:avLst/>
          </a:prstGeom>
          <a:noFill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0" y="0"/>
            <a:ext cx="9144000" cy="71435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0" i="0" u="none" strike="noStrike" kern="1200" cap="small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Новый год</a:t>
            </a:r>
            <a:endParaRPr kumimoji="0" lang="ru-RU" sz="3000" b="0" i="0" u="none" strike="noStrike" kern="1200" cap="small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Picture 2" descr="K:\изображения 0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714356"/>
            <a:ext cx="4357686" cy="3143272"/>
          </a:xfrm>
          <a:prstGeom prst="rect">
            <a:avLst/>
          </a:prstGeom>
          <a:noFill/>
        </p:spPr>
      </p:pic>
      <p:pic>
        <p:nvPicPr>
          <p:cNvPr id="2050" name="Picture 2" descr="C:\Documents and Settings\Admin\Рабочий стол\нов.год.фот\DSCN007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571876"/>
            <a:ext cx="4786314" cy="3286124"/>
          </a:xfrm>
          <a:prstGeom prst="rect">
            <a:avLst/>
          </a:prstGeom>
          <a:noFill/>
        </p:spPr>
      </p:pic>
      <p:pic>
        <p:nvPicPr>
          <p:cNvPr id="2051" name="Picture 3" descr="C:\Documents and Settings\Admin\Рабочий стол\нов.год.фот\DSCN008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3571876"/>
            <a:ext cx="4429124" cy="32861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47997234"/>
      </p:ext>
    </p:extLst>
  </p:cSld>
  <p:clrMapOvr>
    <a:masterClrMapping/>
  </p:clrMapOvr>
  <p:transition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/>
              <a:t> </a:t>
            </a:r>
            <a:r>
              <a:rPr lang="ru-RU" b="1" dirty="0"/>
              <a:t>Участвуем в спортивных конкурсах, играх, соревнованиях</a:t>
            </a:r>
          </a:p>
        </p:txBody>
      </p:sp>
      <p:pic>
        <p:nvPicPr>
          <p:cNvPr id="3" name="Picture 2" descr="K:\Новая_папка\спор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3" y="4071942"/>
            <a:ext cx="4429156" cy="2786058"/>
          </a:xfrm>
          <a:prstGeom prst="rect">
            <a:avLst/>
          </a:prstGeom>
          <a:noFill/>
        </p:spPr>
      </p:pic>
      <p:pic>
        <p:nvPicPr>
          <p:cNvPr id="4" name="Picture 2" descr="G:\Фотографии\SDC126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28736"/>
            <a:ext cx="4429123" cy="3000396"/>
          </a:xfrm>
          <a:prstGeom prst="rect">
            <a:avLst/>
          </a:prstGeom>
          <a:noFill/>
        </p:spPr>
      </p:pic>
      <p:pic>
        <p:nvPicPr>
          <p:cNvPr id="5" name="Picture 2" descr="G:\Фотографии\SDC127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5" y="1428736"/>
            <a:ext cx="4429156" cy="2928957"/>
          </a:xfrm>
          <a:prstGeom prst="rect">
            <a:avLst/>
          </a:prstGeom>
          <a:noFill/>
        </p:spPr>
      </p:pic>
      <p:pic>
        <p:nvPicPr>
          <p:cNvPr id="1026" name="Picture 2" descr="F:\Мои документы\лагерь\IMG_343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286256"/>
            <a:ext cx="4500562" cy="25717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79707322"/>
      </p:ext>
    </p:extLst>
  </p:cSld>
  <p:clrMapOvr>
    <a:masterClrMapping/>
  </p:clrMapOvr>
  <p:transition>
    <p:newsflash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71612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r"/>
            <a:r>
              <a:rPr lang="ru-RU" b="1" dirty="0">
                <a:solidFill>
                  <a:schemeClr val="tx1"/>
                </a:solidFill>
              </a:rPr>
              <a:t>День урожая           Звездный дождь</a:t>
            </a:r>
            <a:br>
              <a:rPr lang="ru-RU" dirty="0"/>
            </a:b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" name="Picture 2" descr="G:\4класс\Отсканировано 22.05.2012 17-24 (2).bmp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14488"/>
            <a:ext cx="4643438" cy="400052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 flipH="1" flipV="1">
            <a:off x="4572000" y="214290"/>
            <a:ext cx="457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 </a:t>
            </a:r>
            <a:endParaRPr lang="ru-RU" dirty="0"/>
          </a:p>
        </p:txBody>
      </p:sp>
      <p:pic>
        <p:nvPicPr>
          <p:cNvPr id="6" name="Picture 2" descr="C:\Documents and Settings\Admin\Рабочий стол\в.к\DSC001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785926"/>
            <a:ext cx="4500562" cy="40005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73104114"/>
      </p:ext>
    </p:extLst>
  </p:cSld>
  <p:clrMapOvr>
    <a:masterClrMapping/>
  </p:clrMapOvr>
  <p:transition>
    <p:wheel spokes="2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3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День юного героя –антифашиста и освобождение г.Курска от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немецко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- фашистских захватчиков</a:t>
            </a:r>
          </a:p>
        </p:txBody>
      </p:sp>
      <p:pic>
        <p:nvPicPr>
          <p:cNvPr id="3" name="Picture 2" descr="F:\Мои документы\8 февраля\IMG_14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32"/>
            <a:ext cx="4429124" cy="3071834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Рабочий стол\нов.год.фот\DSCN034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857232"/>
            <a:ext cx="4714876" cy="3000396"/>
          </a:xfrm>
          <a:prstGeom prst="rect">
            <a:avLst/>
          </a:prstGeom>
          <a:noFill/>
        </p:spPr>
      </p:pic>
      <p:pic>
        <p:nvPicPr>
          <p:cNvPr id="1028" name="Picture 4" descr="C:\Documents and Settings\Admin\Рабочий стол\нов.год.фот\DSCN033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857628"/>
            <a:ext cx="4429124" cy="3000372"/>
          </a:xfrm>
          <a:prstGeom prst="rect">
            <a:avLst/>
          </a:prstGeom>
          <a:noFill/>
        </p:spPr>
      </p:pic>
      <p:pic>
        <p:nvPicPr>
          <p:cNvPr id="1029" name="Picture 5" descr="F:\Мои документы\8 февраля\IMG_140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4" y="3857628"/>
            <a:ext cx="4714876" cy="30003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19488591"/>
      </p:ext>
    </p:extLst>
  </p:cSld>
  <p:clrMapOvr>
    <a:masterClrMapping/>
  </p:clrMapOvr>
  <p:transition>
    <p:wheel spokes="3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1435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/>
              <a:t>Вступление в «Орлята»</a:t>
            </a:r>
          </a:p>
        </p:txBody>
      </p:sp>
      <p:pic>
        <p:nvPicPr>
          <p:cNvPr id="7170" name="Picture 2" descr="F:\Мои документы\фото орлят и пионеров\DSC000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14356"/>
            <a:ext cx="4572000" cy="3357586"/>
          </a:xfrm>
          <a:prstGeom prst="rect">
            <a:avLst/>
          </a:prstGeom>
          <a:noFill/>
        </p:spPr>
      </p:pic>
      <p:pic>
        <p:nvPicPr>
          <p:cNvPr id="8194" name="Picture 2" descr="F:\Мои документы\орлята и птицы\Изображение 03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785794"/>
            <a:ext cx="4572000" cy="3286148"/>
          </a:xfrm>
          <a:prstGeom prst="rect">
            <a:avLst/>
          </a:prstGeom>
          <a:noFill/>
        </p:spPr>
      </p:pic>
      <p:pic>
        <p:nvPicPr>
          <p:cNvPr id="8195" name="Picture 3" descr="F:\Мои документы\орлята и птицы\Изображение 03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857628"/>
            <a:ext cx="4643438" cy="3000372"/>
          </a:xfrm>
          <a:prstGeom prst="rect">
            <a:avLst/>
          </a:prstGeom>
          <a:noFill/>
        </p:spPr>
      </p:pic>
      <p:pic>
        <p:nvPicPr>
          <p:cNvPr id="8196" name="Picture 4" descr="F:\Мои документы\орлята и птицы\Изображение 05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3857628"/>
            <a:ext cx="4500562" cy="30003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9191017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67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/>
              <a:t>День знаний</a:t>
            </a:r>
          </a:p>
        </p:txBody>
      </p:sp>
      <p:pic>
        <p:nvPicPr>
          <p:cNvPr id="7170" name="Picture 2" descr="F:\Мои документы\101CANON\IMG_289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857232"/>
            <a:ext cx="4572000" cy="3071810"/>
          </a:xfrm>
          <a:prstGeom prst="rect">
            <a:avLst/>
          </a:prstGeom>
          <a:noFill/>
        </p:spPr>
      </p:pic>
      <p:pic>
        <p:nvPicPr>
          <p:cNvPr id="6146" name="Picture 2" descr="F:\Мои документы\фотки\IMG_288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714752"/>
            <a:ext cx="4572000" cy="3143248"/>
          </a:xfrm>
          <a:prstGeom prst="rect">
            <a:avLst/>
          </a:prstGeom>
          <a:noFill/>
        </p:spPr>
      </p:pic>
      <p:pic>
        <p:nvPicPr>
          <p:cNvPr id="6147" name="Picture 3" descr="F:\Мои документы\фотки\IMG_288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785794"/>
            <a:ext cx="4286280" cy="2857521"/>
          </a:xfrm>
          <a:prstGeom prst="rect">
            <a:avLst/>
          </a:prstGeom>
          <a:noFill/>
        </p:spPr>
      </p:pic>
      <p:pic>
        <p:nvPicPr>
          <p:cNvPr id="6148" name="Picture 4" descr="F:\Мои документы\фотки\IMG_288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3643314"/>
            <a:ext cx="4286281" cy="32146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65339749"/>
      </p:ext>
    </p:extLst>
  </p:cSld>
  <p:clrMapOvr>
    <a:masterClrMapping/>
  </p:clrMapOvr>
  <p:transition>
    <p:zoom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u="sng" dirty="0">
                <a:solidFill>
                  <a:schemeClr val="tx1"/>
                </a:solidFill>
              </a:rPr>
              <a:t>Сохраняем традиции:</a:t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>День рождения пионерской организации</a:t>
            </a:r>
          </a:p>
        </p:txBody>
      </p:sp>
      <p:pic>
        <p:nvPicPr>
          <p:cNvPr id="5122" name="Picture 2" descr="F:\Мои документы\Фотографии\SDC1267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1052736"/>
            <a:ext cx="3674118" cy="2736304"/>
          </a:xfrm>
          <a:prstGeom prst="rect">
            <a:avLst/>
          </a:prstGeom>
          <a:noFill/>
        </p:spPr>
      </p:pic>
      <p:pic>
        <p:nvPicPr>
          <p:cNvPr id="5123" name="Picture 3" descr="F:\Мои документы\фото орлят и пионеров\IMG_071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14422"/>
            <a:ext cx="4357686" cy="5643578"/>
          </a:xfrm>
          <a:prstGeom prst="rect">
            <a:avLst/>
          </a:prstGeom>
          <a:noFill/>
        </p:spPr>
      </p:pic>
      <p:pic>
        <p:nvPicPr>
          <p:cNvPr id="10242" name="Picture 2" descr="https://sun9-44.userapi.com/s/v1/if2/ltYrXt9BA9nnbfWETW_eEfjlG09HDZkYw-Qz86GNNam-G9KKIIT5-7W63X0f1mTzlY34QzTjleYO0U_1ey1v09oj.jpg?size=1600x1200&amp;quality=96&amp;type=album">
            <a:extLst>
              <a:ext uri="{FF2B5EF4-FFF2-40B4-BE49-F238E27FC236}">
                <a16:creationId xmlns:a16="http://schemas.microsoft.com/office/drawing/2014/main" id="{C84CCD0F-8C43-4F30-A4CC-2D5B01A945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86" y="3088624"/>
            <a:ext cx="4786314" cy="3789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lus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B9C253-D92E-42F7-9A2B-DFB15AE80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579296" cy="732026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Пионеры-2021 года</a:t>
            </a:r>
          </a:p>
        </p:txBody>
      </p:sp>
      <p:pic>
        <p:nvPicPr>
          <p:cNvPr id="12290" name="Picture 2" descr="https://sun9-69.userapi.com/s/v1/if2/NVchAP_HymIG2joPy-MDWht36VmffRNCZBAKnMZZly-ei5lWyLdmFwfPXF8RkPnl9rXNm_MwFZfnQvuCJi1acTC6.jpg?size=1600x1200&amp;quality=96&amp;type=album">
            <a:extLst>
              <a:ext uri="{FF2B5EF4-FFF2-40B4-BE49-F238E27FC236}">
                <a16:creationId xmlns:a16="http://schemas.microsoft.com/office/drawing/2014/main" id="{30F7294B-E464-44C2-AC6A-3B41365FF1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32026"/>
            <a:ext cx="8856984" cy="6165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651982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dirty="0"/>
            </a:br>
            <a:endParaRPr lang="ru-RU" dirty="0"/>
          </a:p>
        </p:txBody>
      </p:sp>
      <p:pic>
        <p:nvPicPr>
          <p:cNvPr id="1026" name="Picture 2" descr="https://sun9-33.userapi.com/s/v1/if2/KzUXF-gRgtezIC01c0z4AzGYHymN3YdfYxAEr0VarwkI_MI_AbgiFEgaAwaZ6Bg9n6hgF_TvsHvJocH0K8mARfeC.jpg?size=1600x1200&amp;quality=95&amp;type=album">
            <a:extLst>
              <a:ext uri="{FF2B5EF4-FFF2-40B4-BE49-F238E27FC236}">
                <a16:creationId xmlns:a16="http://schemas.microsoft.com/office/drawing/2014/main" id="{B7F23870-ACC9-42F4-BB1F-7741EDEC45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914400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8066467"/>
      </p:ext>
    </p:extLst>
  </p:cSld>
  <p:clrMapOvr>
    <a:masterClrMapping/>
  </p:clrMapOvr>
  <p:transition>
    <p:wheel spokes="8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-9832"/>
            <a:ext cx="9144000" cy="63052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/>
              <a:t>Фестиваль «Я ВХОЖУ В МИР ИСКУССТВ»    </a:t>
            </a:r>
          </a:p>
        </p:txBody>
      </p:sp>
      <p:pic>
        <p:nvPicPr>
          <p:cNvPr id="27650" name="Picture 2" descr="F:\Мои документы\101CANON\IMG_31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20688"/>
            <a:ext cx="9144000" cy="6256977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3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dirty="0"/>
              <a:t>Духовно обогащаемся</a:t>
            </a:r>
          </a:p>
        </p:txBody>
      </p:sp>
      <p:pic>
        <p:nvPicPr>
          <p:cNvPr id="31746" name="Picture 2" descr="F:\Мои документы\лагерь\IMG_34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32"/>
            <a:ext cx="4643438" cy="3143272"/>
          </a:xfrm>
          <a:prstGeom prst="rect">
            <a:avLst/>
          </a:prstGeom>
          <a:noFill/>
        </p:spPr>
      </p:pic>
      <p:pic>
        <p:nvPicPr>
          <p:cNvPr id="4" name="Picture 3" descr="F:\Мои документы\лагерь\IMG_344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857232"/>
            <a:ext cx="4643438" cy="3071834"/>
          </a:xfrm>
          <a:prstGeom prst="rect">
            <a:avLst/>
          </a:prstGeom>
          <a:noFill/>
        </p:spPr>
      </p:pic>
      <p:pic>
        <p:nvPicPr>
          <p:cNvPr id="1026" name="Picture 2" descr="F:\Мои документы\ф .орл понам\IMG_356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929066"/>
            <a:ext cx="4500562" cy="2928934"/>
          </a:xfrm>
          <a:prstGeom prst="rect">
            <a:avLst/>
          </a:prstGeom>
          <a:noFill/>
        </p:spPr>
      </p:pic>
      <p:pic>
        <p:nvPicPr>
          <p:cNvPr id="1027" name="Picture 3" descr="F:\Мои документы\ф .орл понам\IMG_356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2" y="3810000"/>
            <a:ext cx="4643438" cy="304800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d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AD69B1-CF83-45D1-A589-89F5E46046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6633"/>
            <a:ext cx="7467600" cy="504056"/>
          </a:xfrm>
        </p:spPr>
        <p:txBody>
          <a:bodyPr>
            <a:normAutofit/>
          </a:bodyPr>
          <a:lstStyle/>
          <a:p>
            <a:pPr algn="ctr"/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100-ЛЕТИЮ ПИОНЕРСКОЙ ОРГАНИЗАЦИИ . Плакаты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C9414C9-0D0A-4159-90F9-32048AF12B2E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620690"/>
            <a:ext cx="8496943" cy="5853136"/>
          </a:xfrm>
        </p:spPr>
      </p:pic>
    </p:spTree>
    <p:extLst>
      <p:ext uri="{BB962C8B-B14F-4D97-AF65-F5344CB8AC3E}">
        <p14:creationId xmlns:p14="http://schemas.microsoft.com/office/powerpoint/2010/main" val="37794466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F85F95-268D-44C3-80BB-8574AE2D3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sun9-71.userapi.com/s/v1/if2/OQFQi9aes9Wxx-J2aANSmIlvGXU0YaD7DSsg_u5kCjOdbg26hDaV4NxmFTQ_w1P7MGsZB7z6l4vtNfdyge71kD2x.jpg?size=1280x960&amp;quality=95&amp;type=album">
            <a:extLst>
              <a:ext uri="{FF2B5EF4-FFF2-40B4-BE49-F238E27FC236}">
                <a16:creationId xmlns:a16="http://schemas.microsoft.com/office/drawing/2014/main" id="{EF03CC69-CA79-4D8C-ACBF-5C6B37A7A0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91316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C36EC2-DA09-45F3-8741-C890DDA98D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FD163B5-FA14-47CE-9CDD-A4AB04389B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95" y="0"/>
            <a:ext cx="88804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67327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8DD883-7882-40A2-840C-F792B857C3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s://sun9-55.userapi.com/s/v1/if2/HaHGgBUOVudyjjyJdW89b2ccrhG_n22XPXKtvVWSP9dcZgZUIOC4ROrJbbfGyMYM970dlPspE-xazg5LzBHFVMfj.jpg?size=1600x1200&amp;quality=95&amp;type=album">
            <a:extLst>
              <a:ext uri="{FF2B5EF4-FFF2-40B4-BE49-F238E27FC236}">
                <a16:creationId xmlns:a16="http://schemas.microsoft.com/office/drawing/2014/main" id="{53383BFF-1CCC-4B2B-A0EA-6204FAD82C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24" y="3629554"/>
            <a:ext cx="4355976" cy="323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s://sun1-23.userapi.com/s/v1/if2/-XKNAkVn0f2EcHQtjsgX83nyvFWZ-Sadak3alc7rb7QIAED_eat0YN_JgFsPITFJGunyHJmOMT3qMfYotCrgHKm9.jpg?size=1200x1600&amp;quality=95&amp;rotate=270&amp;type=album">
            <a:extLst>
              <a:ext uri="{FF2B5EF4-FFF2-40B4-BE49-F238E27FC236}">
                <a16:creationId xmlns:a16="http://schemas.microsoft.com/office/drawing/2014/main" id="{9CF6999A-9158-453B-8882-E803625D02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609926"/>
            <a:ext cx="4355976" cy="323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https://sun9-82.userapi.com/s/v1/if2/AIo-UCuBMG7r6tnvp62-THVYbIVXIPtfS96mT2cl3MToB6vIjbNWAXSGBuo-JLxR3SL-gGrUd2hZ3KcVRYwV6d_6.jpg?size=1600x1200&amp;quality=95&amp;type=album">
            <a:extLst>
              <a:ext uri="{FF2B5EF4-FFF2-40B4-BE49-F238E27FC236}">
                <a16:creationId xmlns:a16="http://schemas.microsoft.com/office/drawing/2014/main" id="{422D04A8-AE06-492D-9319-93555AC5F5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762"/>
            <a:ext cx="6768752" cy="3616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221157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Создаем летописи объединения, педагогических работников, воинов-интернационалистов.</a:t>
            </a:r>
            <a:br>
              <a:rPr lang="ru-RU" dirty="0"/>
            </a:br>
            <a:endParaRPr lang="ru-RU" dirty="0"/>
          </a:p>
        </p:txBody>
      </p:sp>
      <p:pic>
        <p:nvPicPr>
          <p:cNvPr id="4099" name="Picture 3" descr="F:\Мои документы\фотки\IMG_35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3786190"/>
            <a:ext cx="4857752" cy="3071810"/>
          </a:xfrm>
          <a:prstGeom prst="rect">
            <a:avLst/>
          </a:prstGeom>
          <a:noFill/>
        </p:spPr>
      </p:pic>
      <p:pic>
        <p:nvPicPr>
          <p:cNvPr id="4102" name="Picture 6" descr="F:\Мои документы\фотки\IMG_353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857628"/>
            <a:ext cx="4286248" cy="3000372"/>
          </a:xfrm>
          <a:prstGeom prst="rect">
            <a:avLst/>
          </a:prstGeom>
          <a:noFill/>
        </p:spPr>
      </p:pic>
      <p:pic>
        <p:nvPicPr>
          <p:cNvPr id="4103" name="Picture 7" descr="F:\Мои документы\фотки\IMG_353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142984"/>
            <a:ext cx="4357686" cy="2714644"/>
          </a:xfrm>
          <a:prstGeom prst="rect">
            <a:avLst/>
          </a:prstGeom>
          <a:noFill/>
        </p:spPr>
      </p:pic>
      <p:pic>
        <p:nvPicPr>
          <p:cNvPr id="4104" name="Picture 8" descr="F:\Мои документы\фотки\IMG_353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7686" y="1142984"/>
            <a:ext cx="4786314" cy="26432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23163117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CDE2F3-8ACA-4BA2-9695-031738D92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04" y="0"/>
            <a:ext cx="8928992" cy="836712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4800" b="1" dirty="0">
                <a:solidFill>
                  <a:srgbClr val="FF0000"/>
                </a:solidFill>
              </a:rPr>
              <a:t>Спасибо за внимание</a:t>
            </a:r>
          </a:p>
        </p:txBody>
      </p:sp>
      <p:pic>
        <p:nvPicPr>
          <p:cNvPr id="2050" name="Picture 2" descr="https://vesiskitim.ru/wp-content/uploads/2021/05/Den-pionerii_10.jpg">
            <a:extLst>
              <a:ext uri="{FF2B5EF4-FFF2-40B4-BE49-F238E27FC236}">
                <a16:creationId xmlns:a16="http://schemas.microsoft.com/office/drawing/2014/main" id="{7D9EAA3F-3335-48D0-B8DA-A94428C22B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712"/>
            <a:ext cx="9144000" cy="602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75954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A2C75A-CAC6-45BE-B514-2A2A125BB3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0"/>
            <a:ext cx="8640960" cy="620688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День здоровья</a:t>
            </a:r>
          </a:p>
        </p:txBody>
      </p:sp>
      <p:pic>
        <p:nvPicPr>
          <p:cNvPr id="2050" name="Picture 2" descr="https://sun9-83.userapi.com/s/v1/if2/T2NeVGKleWBgiC2wx5n9IlHuDH7mubMBKpqN0W4LtxM01khePoA4OcNN5whiAzfXX8hZUCokRxwh6xaSsri21oex.jpg?size=960x1280&amp;quality=95&amp;type=album">
            <a:extLst>
              <a:ext uri="{FF2B5EF4-FFF2-40B4-BE49-F238E27FC236}">
                <a16:creationId xmlns:a16="http://schemas.microsoft.com/office/drawing/2014/main" id="{2798FFCA-1085-4327-A659-61096AF0E7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4536504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sun9-76.userapi.com/s/v1/if2/QRSkf_3orqS9qXj8yWz1UM6Xc4Tb4RpKd_AuBdPOL5k6XlD1qNvHjWAsrg3hcLnARW582I7Cq3W4fi_MLGCWzu9m.jpg?size=1600x1200&amp;quality=95&amp;type=album">
            <a:extLst>
              <a:ext uri="{FF2B5EF4-FFF2-40B4-BE49-F238E27FC236}">
                <a16:creationId xmlns:a16="http://schemas.microsoft.com/office/drawing/2014/main" id="{0F9D2A0E-EB50-4E43-812C-7468890E45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1440" y="936919"/>
            <a:ext cx="2040831" cy="1385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sun9-87.userapi.com/s/v1/if2/LKl-TusJaSlv_yZZvc9aO8Jg2Bqembwpx1Y33e11FYWMXC0l8DRVCi-P7_Ni0aCcZ03mJB_xR-VmW4FrTJfrZuzZ.jpg?size=1280x960&amp;quality=95&amp;type=album">
            <a:extLst>
              <a:ext uri="{FF2B5EF4-FFF2-40B4-BE49-F238E27FC236}">
                <a16:creationId xmlns:a16="http://schemas.microsoft.com/office/drawing/2014/main" id="{7FFD84E3-5774-4A5C-9E69-B1C7DAD9D1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17032"/>
            <a:ext cx="4572000" cy="314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sun9-83.userapi.com/s/v1/if2/15qloOP2R0NlD-pMPpPo0ecIm92biWH0FHz0OEuTvLPrLY3o-KqhpgW66TdMR0cbqnGSCKPdydqs1mnOq_OzgJow.jpg?size=1280x960&amp;quality=95&amp;type=album">
            <a:extLst>
              <a:ext uri="{FF2B5EF4-FFF2-40B4-BE49-F238E27FC236}">
                <a16:creationId xmlns:a16="http://schemas.microsoft.com/office/drawing/2014/main" id="{2885E044-4B46-441F-92CB-50166D6A58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717032"/>
            <a:ext cx="4536504" cy="314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sun9-56.userapi.com/s/v1/if2/rF0zj-qu-JYIX1HKdbG2KWZecaPx-5KskWeAUfyoPKfVD0GUudQd6_8WXQ1uziK852uNZj8z6gieYpDqiIUO50WL.jpg?size=1280x960&amp;quality=96&amp;type=album">
            <a:extLst>
              <a:ext uri="{FF2B5EF4-FFF2-40B4-BE49-F238E27FC236}">
                <a16:creationId xmlns:a16="http://schemas.microsoft.com/office/drawing/2014/main" id="{3A1429A8-317F-4734-B0E2-C9654A8A9C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620688"/>
            <a:ext cx="4248472" cy="314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06743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61BA39-2875-420C-89E2-827DD559C7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04" y="44625"/>
            <a:ext cx="9036496" cy="648072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защитника отечества, ведем агитацию</a:t>
            </a:r>
          </a:p>
        </p:txBody>
      </p:sp>
      <p:pic>
        <p:nvPicPr>
          <p:cNvPr id="3074" name="Picture 2" descr="https://sun9-63.userapi.com/s/v1/if2/vfE3OVOhSn1_NB4jqLOupoaBWTSQR2QVetSdshyloojootAnCaeOYGHodPDtHqwl5ECq53322XY62lA0xAh3SEaX.jpg?size=1280x960&amp;quality=95&amp;type=album">
            <a:extLst>
              <a:ext uri="{FF2B5EF4-FFF2-40B4-BE49-F238E27FC236}">
                <a16:creationId xmlns:a16="http://schemas.microsoft.com/office/drawing/2014/main" id="{4AB38024-CF8D-47B4-85A9-7B4CDF5436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429000"/>
            <a:ext cx="3888432" cy="3458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sun9-32.userapi.com/s/v1/if2/6yPJpD9MNZFzBmEpyBjApiHjP2Gg_eSa84sjqkR6BFcRdtxYwOEef850GWSQb1EoaEmBFoi_BX2Kk4a2u_9Fsfm-.jpg?size=1040x780&amp;quality=95&amp;type=album">
            <a:extLst>
              <a:ext uri="{FF2B5EF4-FFF2-40B4-BE49-F238E27FC236}">
                <a16:creationId xmlns:a16="http://schemas.microsoft.com/office/drawing/2014/main" id="{10F48827-A051-469A-89E2-FC1B452CE9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429000"/>
            <a:ext cx="4896544" cy="3458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sun9-66.userapi.com/s/v1/if2/jyCkD0bRCKvOPQeZ70_pFN6btbMJN_nWOoVzBxKOiJ5VQhhCVDKFPYzexNkAx2qBWZSH7-S0Kiy1fdF4DcjdhO_N.jpg?size=1040x780&amp;quality=95&amp;type=album">
            <a:extLst>
              <a:ext uri="{FF2B5EF4-FFF2-40B4-BE49-F238E27FC236}">
                <a16:creationId xmlns:a16="http://schemas.microsoft.com/office/drawing/2014/main" id="{CCD332FF-D7B7-472B-B045-5866CC5557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692697"/>
            <a:ext cx="4464496" cy="2736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sun9-83.userapi.com/s/v1/if2/83ZnwkYQcM_73uZvqJ_wgaEh1bzsaxQ4k3Ei6yN7sg9n9YP57NMf30QoNVl3JNf4SHJeZG_8n5l8e3xS0SqkTlpY.jpg?size=2560x1920&amp;quality=95&amp;type=album">
            <a:extLst>
              <a:ext uri="{FF2B5EF4-FFF2-40B4-BE49-F238E27FC236}">
                <a16:creationId xmlns:a16="http://schemas.microsoft.com/office/drawing/2014/main" id="{30A434EC-5BF3-4E8F-A6DB-BA4F41A83E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92696"/>
            <a:ext cx="1020180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s://sun9-43.userapi.com/s/v1/if2/j8DQj6U7Okxgmk_hku6xDTvLyWTicSo5ZLz7xEu3YCt4HETcLMZMLF0vqAtJNRaxZ8rZb4x99WCmoo9CXL0Z4nKX.jpg?size=2560x1920&amp;quality=95&amp;type=album">
            <a:extLst>
              <a:ext uri="{FF2B5EF4-FFF2-40B4-BE49-F238E27FC236}">
                <a16:creationId xmlns:a16="http://schemas.microsoft.com/office/drawing/2014/main" id="{CDDECBC1-C53F-4E51-8F2F-E4C1510DA5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92696"/>
            <a:ext cx="4248472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97679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4291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Направления в действии : встречи с интересными людьми</a:t>
            </a:r>
          </a:p>
        </p:txBody>
      </p:sp>
      <p:pic>
        <p:nvPicPr>
          <p:cNvPr id="4098" name="Picture 2" descr="F:\Мои документы\101CANON\IMG_064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642918"/>
            <a:ext cx="4714876" cy="3000396"/>
          </a:xfrm>
          <a:prstGeom prst="rect">
            <a:avLst/>
          </a:prstGeom>
          <a:noFill/>
        </p:spPr>
      </p:pic>
      <p:pic>
        <p:nvPicPr>
          <p:cNvPr id="4" name="Posvyashenie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6" name="Picture 2" descr="C:\Documents and Settings\Admin\Рабочий стол\101CANON\IMG_188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4" y="3643314"/>
            <a:ext cx="4714876" cy="3214686"/>
          </a:xfrm>
          <a:prstGeom prst="rect">
            <a:avLst/>
          </a:prstGeom>
          <a:noFill/>
        </p:spPr>
      </p:pic>
      <p:pic>
        <p:nvPicPr>
          <p:cNvPr id="7" name="Picture 2" descr="K:\IMG_344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" y="3571876"/>
            <a:ext cx="4429124" cy="3286124"/>
          </a:xfrm>
          <a:prstGeom prst="rect">
            <a:avLst/>
          </a:prstGeom>
          <a:noFill/>
        </p:spPr>
      </p:pic>
      <p:pic>
        <p:nvPicPr>
          <p:cNvPr id="2050" name="Picture 2" descr="C:\Documents and Settings\Admin\Рабочий стол\нов.год.фот\DSCN0336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642918"/>
            <a:ext cx="4429124" cy="3071834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0728"/>
          </a:xfrm>
        </p:spPr>
        <p:txBody>
          <a:bodyPr>
            <a:normAutofit fontScale="90000"/>
          </a:bodyPr>
          <a:lstStyle/>
          <a:p>
            <a:r>
              <a:rPr lang="ru-RU" dirty="0"/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Встреча  с односельчанином , уроженцем деревни Семеновка Хохловым П.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Ф.Экскурсия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в музей.</a:t>
            </a:r>
          </a:p>
        </p:txBody>
      </p:sp>
      <p:pic>
        <p:nvPicPr>
          <p:cNvPr id="3" name="Рисунок 2" descr="G:\IMG_365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980728"/>
            <a:ext cx="4535364" cy="3168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F:\Мои документы\Фотографии\IMG_365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80728"/>
            <a:ext cx="4286248" cy="3168353"/>
          </a:xfrm>
          <a:prstGeom prst="rect">
            <a:avLst/>
          </a:prstGeom>
          <a:noFill/>
        </p:spPr>
      </p:pic>
      <p:pic>
        <p:nvPicPr>
          <p:cNvPr id="4098" name="Picture 2" descr="https://sun9-42.userapi.com/s/v1/if2/W_PeH5dSeCY23pBWD7MeVIwjVD-xRGszfQq3pvf4DO7oqZil4PSIwCqlCz2_NGclZ5D9XFmusejs_bs19BXr2Wlw.jpg?size=1600x1200&amp;quality=96&amp;type=album">
            <a:extLst>
              <a:ext uri="{FF2B5EF4-FFF2-40B4-BE49-F238E27FC236}">
                <a16:creationId xmlns:a16="http://schemas.microsoft.com/office/drawing/2014/main" id="{CABBD0AE-E0DE-4D68-B8B2-F6A63E5DDE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651674"/>
            <a:ext cx="4718296" cy="328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416241-395C-4812-A968-60FD13ACF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64806"/>
            <a:ext cx="7467600" cy="4278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Декада «Мы против СПИДа»</a:t>
            </a:r>
          </a:p>
        </p:txBody>
      </p:sp>
      <p:pic>
        <p:nvPicPr>
          <p:cNvPr id="6146" name="Picture 2" descr="https://sun9-76.userapi.com/s/v1/if2/iDzdTjClx9z9Kyj4DU1W34wBjLyXmtbJZQ0m5A8dbHzSF2eOsUvv1vpuWNiY-AmRJWcwqNvTj85AsKA_saokrmXs.jpg?size=1600x1200&amp;quality=96&amp;type=album">
            <a:extLst>
              <a:ext uri="{FF2B5EF4-FFF2-40B4-BE49-F238E27FC236}">
                <a16:creationId xmlns:a16="http://schemas.microsoft.com/office/drawing/2014/main" id="{BE56A3A6-2002-4AD5-88EB-4D4101E4CD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8149"/>
            <a:ext cx="4572000" cy="3512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sun9-15.userapi.com/s/v1/if2/9GP8yhYAm8lHi9OCRAwl5hMzvT04fCCc_U24o6AIzkuATH3GlZBjz5j-PU1fqa6cgOMVZn8gFgnTfe4gIjEQ0eeH.jpg?size=1280x960&amp;quality=96&amp;type=album">
            <a:extLst>
              <a:ext uri="{FF2B5EF4-FFF2-40B4-BE49-F238E27FC236}">
                <a16:creationId xmlns:a16="http://schemas.microsoft.com/office/drawing/2014/main" id="{95381C3F-2EC9-4EA2-BD24-1981B2D14D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692696"/>
            <a:ext cx="4320480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sun9-35.userapi.com/s/v1/if2/FftFZUadINL66KAZQ_YfrNzMYDyrKhyjr0SU8sHM03NTNMub2Sk4XQw8SfUaoozxLG2Tv0xQWCGYKDNInX22k1sY.jpg?size=1280x960&amp;quality=96&amp;type=album">
            <a:extLst>
              <a:ext uri="{FF2B5EF4-FFF2-40B4-BE49-F238E27FC236}">
                <a16:creationId xmlns:a16="http://schemas.microsoft.com/office/drawing/2014/main" id="{0CD14871-6230-4ABC-A550-43F9FB7372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1685" y="3717032"/>
            <a:ext cx="4176464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911306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1638</TotalTime>
  <Words>279</Words>
  <Application>Microsoft Office PowerPoint</Application>
  <PresentationFormat>Экран (4:3)</PresentationFormat>
  <Paragraphs>39</Paragraphs>
  <Slides>43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9" baseType="lpstr">
      <vt:lpstr>Arial Black</vt:lpstr>
      <vt:lpstr>Century Schoolbook</vt:lpstr>
      <vt:lpstr>Times New Roman</vt:lpstr>
      <vt:lpstr>Wingdings</vt:lpstr>
      <vt:lpstr>Wingdings 2</vt:lpstr>
      <vt:lpstr>Эркер</vt:lpstr>
      <vt:lpstr>    пионерская организация  имени  Героя Советского Союза П.М. Однобокова  МКОУ «Кашарская СОШ»  Наш девиз: «За Родину, добро и справедливость, будь готов! «Всегда готов!»  Девиз орлят: «БУДЬ ПРАВДИВ,  НЕ УРОНИ НАШЕЙ ЧЕСТИ , ЧТО ОДИН НЕ СДЕЛАЕТ, СДЕЛАЕМ ВМЕСТЕ!» </vt:lpstr>
      <vt:lpstr>Юнармия «Патриот»</vt:lpstr>
      <vt:lpstr> Участвуем в спортивных конкурсах, играх, соревнованиях</vt:lpstr>
      <vt:lpstr>Презентация PowerPoint</vt:lpstr>
      <vt:lpstr>День здоровья</vt:lpstr>
      <vt:lpstr>День защитника отечества, ведем агитацию</vt:lpstr>
      <vt:lpstr>Направления в действии : встречи с интересными людьми</vt:lpstr>
      <vt:lpstr> Встреча  с односельчанином , уроженцем деревни Семеновка Хохловым П. Ф.Экскурсия в музей.</vt:lpstr>
      <vt:lpstr>Декада «Мы против СПИДа»</vt:lpstr>
      <vt:lpstr>Тимуровцы .Акция «Спешите делать добро»</vt:lpstr>
      <vt:lpstr>Вахта Памяти</vt:lpstr>
      <vt:lpstr>          Мы вожатые </vt:lpstr>
      <vt:lpstr>Ухаживаем за памятниками</vt:lpstr>
      <vt:lpstr> Пропагандируем.Позор тому, кто поступил вот так! </vt:lpstr>
      <vt:lpstr>Презентация PowerPoint</vt:lpstr>
      <vt:lpstr>Изучаем историю родного края</vt:lpstr>
      <vt:lpstr>Участвуем в концертах</vt:lpstr>
      <vt:lpstr> Выставка «Юннат-2021» </vt:lpstr>
      <vt:lpstr>Презентация PowerPoint</vt:lpstr>
      <vt:lpstr>Презентация PowerPoint</vt:lpstr>
      <vt:lpstr>Операция «КОРМУШКА»</vt:lpstr>
      <vt:lpstr>День птиц</vt:lpstr>
      <vt:lpstr>Акция: « Покормите птиц зимой»</vt:lpstr>
      <vt:lpstr>Акция: « Больше кислорода»</vt:lpstr>
      <vt:lpstr>Акция «Мусору вторую жизнь»</vt:lpstr>
      <vt:lpstr>Заготавливаем фрукты для столовой, семена для посева.</vt:lpstr>
      <vt:lpstr>Создаем клумбы, альпийские горки</vt:lpstr>
      <vt:lpstr>Традиции. День пожилого человека</vt:lpstr>
      <vt:lpstr>Презентация PowerPoint</vt:lpstr>
      <vt:lpstr>День урожая           Звездный дождь </vt:lpstr>
      <vt:lpstr>День юного героя –антифашиста и освобождение г.Курска от немецко- фашистских захватчиков</vt:lpstr>
      <vt:lpstr>Вступление в «Орлята»</vt:lpstr>
      <vt:lpstr>День знаний</vt:lpstr>
      <vt:lpstr>Сохраняем традиции: День рождения пионерской организации</vt:lpstr>
      <vt:lpstr>Пионеры-2021 года</vt:lpstr>
      <vt:lpstr>  </vt:lpstr>
      <vt:lpstr>Фестиваль «Я ВХОЖУ В МИР ИСКУССТВ»    </vt:lpstr>
      <vt:lpstr>Духовно обогащаемся</vt:lpstr>
      <vt:lpstr>К 100-ЛЕТИЮ ПИОНЕРСКОЙ ОРГАНИЗАЦИИ . Плакаты</vt:lpstr>
      <vt:lpstr>Презентация PowerPoint</vt:lpstr>
      <vt:lpstr>Презентация PowerPoint</vt:lpstr>
      <vt:lpstr>Создаем летописи объединения, педагогических работников, воинов-интернационалистов. </vt:lpstr>
      <vt:lpstr>Спасибо за внимание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Детская организация «Орлята» МКОУ «Кашарская СОШ»   </dc:title>
  <dc:creator>Admin</dc:creator>
  <cp:lastModifiedBy>Professional</cp:lastModifiedBy>
  <cp:revision>64</cp:revision>
  <dcterms:created xsi:type="dcterms:W3CDTF">2014-01-05T16:42:52Z</dcterms:created>
  <dcterms:modified xsi:type="dcterms:W3CDTF">2022-05-15T20:17:03Z</dcterms:modified>
</cp:coreProperties>
</file>