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5" r:id="rId3"/>
    <p:sldId id="257" r:id="rId4"/>
    <p:sldId id="258" r:id="rId5"/>
    <p:sldId id="259" r:id="rId6"/>
    <p:sldId id="267" r:id="rId7"/>
    <p:sldId id="260" r:id="rId8"/>
    <p:sldId id="268" r:id="rId9"/>
    <p:sldId id="269" r:id="rId10"/>
    <p:sldId id="270" r:id="rId11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9" d="100"/>
          <a:sy n="119" d="100"/>
        </p:scale>
        <p:origin x="266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48107-01AB-4130-8D82-B79B9402B0E7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C8AB9-12F4-4EA7-A377-2B59B07BE5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48107-01AB-4130-8D82-B79B9402B0E7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C8AB9-12F4-4EA7-A377-2B59B07BE5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48107-01AB-4130-8D82-B79B9402B0E7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C8AB9-12F4-4EA7-A377-2B59B07BE5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48107-01AB-4130-8D82-B79B9402B0E7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C8AB9-12F4-4EA7-A377-2B59B07BE5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48107-01AB-4130-8D82-B79B9402B0E7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C8AB9-12F4-4EA7-A377-2B59B07BE5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48107-01AB-4130-8D82-B79B9402B0E7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C8AB9-12F4-4EA7-A377-2B59B07BE5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48107-01AB-4130-8D82-B79B9402B0E7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C8AB9-12F4-4EA7-A377-2B59B07BE5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48107-01AB-4130-8D82-B79B9402B0E7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C8AB9-12F4-4EA7-A377-2B59B07BE5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48107-01AB-4130-8D82-B79B9402B0E7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C8AB9-12F4-4EA7-A377-2B59B07BE5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48107-01AB-4130-8D82-B79B9402B0E7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C8AB9-12F4-4EA7-A377-2B59B07BE5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48107-01AB-4130-8D82-B79B9402B0E7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C8AB9-12F4-4EA7-A377-2B59B07BE5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48107-01AB-4130-8D82-B79B9402B0E7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2C8AB9-12F4-4EA7-A377-2B59B07BE5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1214445"/>
          </a:xfrm>
        </p:spPr>
        <p:txBody>
          <a:bodyPr>
            <a:normAutofit/>
          </a:bodyPr>
          <a:lstStyle/>
          <a:p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571480"/>
            <a:ext cx="7748934" cy="506732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Социально- практическая направленность</a:t>
            </a:r>
          </a:p>
          <a:p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уроков</a:t>
            </a: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географии</a:t>
            </a:r>
            <a:endParaRPr lang="ru-RU" sz="4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мама\Desktop\картинки Новая папка\глобус Globe4Kids125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808" y="2852936"/>
            <a:ext cx="3857652" cy="3600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1570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612900" algn="l"/>
              </a:tabLs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 работы клуба « Профориентация»</a:t>
            </a:r>
            <a:r>
              <a:rPr lang="ru-RU" sz="2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4047424"/>
              </p:ext>
            </p:extLst>
          </p:nvPr>
        </p:nvGraphicFramePr>
        <p:xfrm>
          <a:off x="539552" y="1522635"/>
          <a:ext cx="8352927" cy="4612983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6273490"/>
                <a:gridCol w="715778"/>
                <a:gridCol w="1363659"/>
              </a:tblGrid>
              <a:tr h="3311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Мероприятие</a:t>
                      </a:r>
                      <a:endParaRPr lang="ru-RU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кол.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часов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Дата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en-US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Диагностика.</a:t>
                      </a:r>
                      <a:endParaRPr lang="ru-RU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1.Анкетирование учащихся.  Кем быть?                   </a:t>
                      </a:r>
                      <a:endParaRPr lang="ru-RU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77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2.Беседа. Что я знаю о профессии, которой хотел бы посвятить  свою  жизнь?</a:t>
                      </a:r>
                      <a:endParaRPr lang="ru-RU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en-US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II</a:t>
                      </a: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Я буду работать в Хабаровском районе.</a:t>
                      </a:r>
                      <a:endParaRPr lang="ru-RU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77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1.Фермер - профессия, востребованная в сельском хозяйстве.</a:t>
                      </a: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Беседа.</a:t>
                      </a:r>
                      <a:endParaRPr lang="ru-RU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 овощевод (практическая работа в поле, уборка картофеля)</a:t>
                      </a:r>
                      <a:endParaRPr lang="ru-RU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77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 полевод. Моделирование процесса выращивания злаковых культур.</a:t>
                      </a:r>
                      <a:endParaRPr lang="ru-RU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-животновод. Беседа.</a:t>
                      </a:r>
                      <a:endParaRPr lang="ru-RU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-животновод. Экскурсия на птицефабрику.</a:t>
                      </a:r>
                      <a:endParaRPr lang="ru-RU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-животновод. Экскурсия на свиноферму.</a:t>
                      </a:r>
                      <a:endParaRPr lang="ru-RU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-животновод. Экскурсия на молочную ферму.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 охотник. Викторина (животный мир края).</a:t>
                      </a:r>
                      <a:endParaRPr lang="ru-RU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 заготовитель. К.В.Н.(растительный мир края).</a:t>
                      </a:r>
                      <a:endParaRPr lang="ru-RU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 рыбак. Видеофильм  (морские богатства края).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 егерь. Беседа (Красная Книга края).</a:t>
                      </a:r>
                      <a:endParaRPr lang="ru-RU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Рабочий – это звучит гордо.</a:t>
                      </a:r>
                      <a:endParaRPr lang="ru-RU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77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-рабочий горнодобывающей промышленности (уголь). Беседа.</a:t>
                      </a:r>
                      <a:endParaRPr lang="ru-RU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77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-рабочий приисков (золото и оловянные руды). Рассказ очевидца.</a:t>
                      </a:r>
                      <a:endParaRPr lang="ru-RU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-рабочий нефтеперерабатывающего завода. Экскурсия.</a:t>
                      </a:r>
                      <a:endParaRPr lang="ru-RU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-рабочий судостроительного завода: токарь. Рассказ.</a:t>
                      </a:r>
                      <a:endParaRPr lang="ru-RU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-рабочий судостроительного завода: слесарь.  Беседа.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 лесоруб. Видеофильм</a:t>
                      </a:r>
                      <a:endParaRPr lang="ru-RU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-рабочий деревообрабатывающего завода. Видеофильм</a:t>
                      </a:r>
                      <a:endParaRPr lang="ru-RU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-мебельщик Видеофильм</a:t>
                      </a:r>
                      <a:endParaRPr lang="ru-RU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-рабочий картонно – рубероидного завода Видеофильм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77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-рабочие лёгкой промышленности (швеи, слесари наладчики) Видеофильм</a:t>
                      </a:r>
                      <a:endParaRPr lang="ru-RU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16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-Рабочие пищевой промышленности (предприятия по переработке овощей, мяса, молока, рыбы).  Беседа. Видеофильмы. Экскурсии.</a:t>
                      </a:r>
                      <a:endParaRPr lang="ru-RU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3.Встреча с мастерами  ПУ31,28, №30, 32.</a:t>
                      </a:r>
                      <a:endParaRPr lang="ru-RU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en-US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III</a:t>
                      </a: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Куда обратиться по поводу трудоустройства.</a:t>
                      </a:r>
                      <a:endParaRPr lang="ru-RU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63" marR="3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-7188048" y="-63787"/>
            <a:ext cx="1633204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161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61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61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61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61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61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61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61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61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12900" algn="l"/>
              </a:tabLst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 работы клуба « Профориентация»</a:t>
            </a:r>
            <a:endParaRPr kumimoji="0" 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129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7449" y="-4555"/>
            <a:ext cx="2017951" cy="1511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86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base"/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Учу выражать эмоционально – ценностное отношение к объектам и явлениям окружающего мира</a:t>
            </a:r>
            <a:r>
              <a:rPr lang="ru-RU" b="1" dirty="0" smtClean="0"/>
              <a:t>.</a:t>
            </a:r>
            <a:endParaRPr lang="ru-RU" dirty="0"/>
          </a:p>
        </p:txBody>
      </p:sp>
      <p:pic>
        <p:nvPicPr>
          <p:cNvPr id="4" name="Picture 2" descr="C:\Users\мама\Desktop\картинки Новая папка\глобус 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3068960"/>
            <a:ext cx="4071966" cy="35747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01431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Формирую черты географического мышления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Школьники </a:t>
            </a:r>
            <a:r>
              <a:rPr lang="ru-RU" dirty="0"/>
              <a:t>учатся целостно </a:t>
            </a:r>
            <a:r>
              <a:rPr lang="ru-RU" dirty="0" smtClean="0"/>
              <a:t>представлять окружающий </a:t>
            </a:r>
            <a:r>
              <a:rPr lang="ru-RU" dirty="0"/>
              <a:t>мир,  пространственно мыслить,  запечатлевать свои мысли на карте, рассматривать земное пространство с разных позиций: </a:t>
            </a:r>
          </a:p>
        </p:txBody>
      </p:sp>
      <p:pic>
        <p:nvPicPr>
          <p:cNvPr id="4" name="Picture 2" descr="C:\Users\мама\Desktop\картинки Новая папка\глобус 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3857628"/>
            <a:ext cx="2862274" cy="24288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2065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ru-RU" dirty="0"/>
              <a:t>« я – </a:t>
            </a:r>
            <a:r>
              <a:rPr lang="ru-RU" dirty="0" smtClean="0"/>
              <a:t>житель Земли» 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14282" y="1000108"/>
            <a:ext cx="8472518" cy="521497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 smtClean="0"/>
              <a:t> Формирую желание общаться с людьми других национальностей через  знакомство с особенностями культуры и быта народов мира. </a:t>
            </a:r>
          </a:p>
          <a:p>
            <a:pPr>
              <a:buNone/>
            </a:pPr>
            <a:r>
              <a:rPr lang="ru-RU" sz="2800" dirty="0" smtClean="0"/>
              <a:t>Закрепляю правила общения, культуры поведения в общественных местах, особенно там, где много иностранных граждан.</a:t>
            </a:r>
          </a:p>
          <a:p>
            <a:pPr>
              <a:buNone/>
            </a:pPr>
            <a:r>
              <a:rPr lang="ru-RU" sz="2800" dirty="0" smtClean="0"/>
              <a:t>Учу применять план города, </a:t>
            </a:r>
          </a:p>
          <a:p>
            <a:pPr>
              <a:buNone/>
            </a:pPr>
            <a:r>
              <a:rPr lang="ru-RU" sz="2800" dirty="0" smtClean="0"/>
              <a:t>план местности, путеводитель,</a:t>
            </a:r>
          </a:p>
          <a:p>
            <a:pPr>
              <a:buNone/>
            </a:pPr>
            <a:r>
              <a:rPr lang="ru-RU" sz="2800" dirty="0" smtClean="0"/>
              <a:t> географическую  карту, как </a:t>
            </a:r>
          </a:p>
          <a:p>
            <a:pPr>
              <a:buNone/>
            </a:pPr>
            <a:r>
              <a:rPr lang="ru-RU" sz="2800" dirty="0" smtClean="0"/>
              <a:t>  средство общения </a:t>
            </a:r>
          </a:p>
          <a:p>
            <a:pPr>
              <a:buNone/>
            </a:pPr>
            <a:r>
              <a:rPr lang="ru-RU" sz="2800" dirty="0" smtClean="0"/>
              <a:t>  между людьми .</a:t>
            </a:r>
            <a:endParaRPr lang="ru-RU" sz="2800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6" y="3214686"/>
            <a:ext cx="3929090" cy="3429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115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«я – исследователь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285860"/>
            <a:ext cx="4543428" cy="514353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Создаю условия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 изучения  естественных (природных) и общественных  (социальных) объектов и явлениях,  их связи.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Учащиеся используют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географические карты,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атласы  как способ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выражения знаний об окружающем мире.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90" y="1357298"/>
            <a:ext cx="4000528" cy="4643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092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«я </a:t>
            </a:r>
            <a:r>
              <a:rPr lang="ru-RU" dirty="0" smtClean="0"/>
              <a:t>- </a:t>
            </a:r>
            <a:r>
              <a:rPr lang="ru-RU" dirty="0"/>
              <a:t>путешественник</a:t>
            </a:r>
            <a:r>
              <a:rPr lang="ru-RU" dirty="0" smtClean="0"/>
              <a:t>» 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07209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400" dirty="0" smtClean="0"/>
              <a:t>Создаю условия для стремления путешествовать в реальном земном пространстве или по карте.</a:t>
            </a:r>
          </a:p>
          <a:p>
            <a:pPr>
              <a:buNone/>
            </a:pPr>
            <a:r>
              <a:rPr lang="ru-RU" sz="2400" dirty="0" smtClean="0"/>
              <a:t>      Формирую желание изучать земное пространства, как место  реализации своих планов, желаний, способностей. </a:t>
            </a:r>
            <a:endParaRPr lang="ru-RU" sz="240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142852"/>
            <a:ext cx="1143008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298" y="3214686"/>
            <a:ext cx="3571900" cy="3286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944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329378" cy="939784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« я – работник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Считаю, что школьное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географическое образование может сыграть большую роль в подготовке учащихся к будущей довольно хорошо оплачиваемой рабочей профессии, если в изучение учебного материала   вносить  прагматическое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направление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Поэтому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я в свои уроки внесла интересное и важное направление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выход на отдельные профессии в сочетании с региональным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компонентом.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3500438"/>
            <a:ext cx="2286016" cy="2571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мама\Desktop\картинки Новая папка\повар 2802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571876"/>
            <a:ext cx="2071702" cy="2593979"/>
          </a:xfrm>
          <a:prstGeom prst="rect">
            <a:avLst/>
          </a:prstGeom>
          <a:noFill/>
        </p:spPr>
      </p:pic>
      <p:pic>
        <p:nvPicPr>
          <p:cNvPr id="1027" name="Picture 3" descr="C:\Users\мама\Desktop\картинки Новая папка\слесарь article139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8" y="3643314"/>
            <a:ext cx="2071702" cy="2643186"/>
          </a:xfrm>
          <a:prstGeom prst="rect">
            <a:avLst/>
          </a:prstGeom>
          <a:noFill/>
        </p:spPr>
      </p:pic>
      <p:pic>
        <p:nvPicPr>
          <p:cNvPr id="1028" name="Picture 4" descr="C:\Users\мама\Desktop\картинки Новая папка\почтальон  0_70f9a_da40b9f1_XL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6578" y="3643314"/>
            <a:ext cx="2214546" cy="2214578"/>
          </a:xfrm>
          <a:prstGeom prst="rect">
            <a:avLst/>
          </a:prstGeom>
          <a:noFill/>
        </p:spPr>
      </p:pic>
      <p:pic>
        <p:nvPicPr>
          <p:cNvPr id="1029" name="Picture 5" descr="C:\Users\мама\Desktop\картинки Новая папка\продавецOriginaгшшlпп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58148" y="142853"/>
            <a:ext cx="1071570" cy="10715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825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5807568"/>
              </p:ext>
            </p:extLst>
          </p:nvPr>
        </p:nvGraphicFramePr>
        <p:xfrm>
          <a:off x="539553" y="366410"/>
          <a:ext cx="8147247" cy="606335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715749"/>
                <a:gridCol w="2715749"/>
                <a:gridCol w="2715749"/>
              </a:tblGrid>
              <a:tr h="2321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28600" algn="l"/>
                        </a:tabLs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урока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94" marR="38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28600" algn="l"/>
                        </a:tabLs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региональный компонент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94" marR="38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28600" algn="l"/>
                        </a:tabLs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профессии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94" marR="38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951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Сельское хозяйство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94" marR="38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Направления сельского хозяйства в нашей местности.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94" marR="38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Полеводы, овощеводы, рабочие птицефабрик, мясокомбинатов и другие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94" marR="38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40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Промышленность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94" marR="38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Заводы, фабрики, комбинаты и т.д. города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94" marR="38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Слесари, плотники, маляры – штукатуры, каменщики и т. д.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94" marR="38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951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Полезные ископаемые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94" marR="38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Полезные ископаемые и почвы нашей местности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94" marR="38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Рабочие приисков, работа вахтовым методом на постройке дорог и т.д.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94" marR="38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934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Водные ресурсы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94" marR="38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Водные ресурсы нашей местности. Водоснабжение нашего города, края.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94" marR="38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Слесари – наладчики, трубопроводчики – рабочие специальности в ЖЭУ, </a:t>
                      </a:r>
                      <a:r>
                        <a:rPr lang="ru-RU" sz="11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горводоканале</a:t>
                      </a: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94" marR="38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934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Растительный мир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94" marR="38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Растительный мир нашего края, озеленение города, охрана природы.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94" marR="38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Лесник, озеленитель города, флорист – дизайнер, продавец в цветочном магазине, заготовитель дикоросов.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94" marR="38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40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Животный мир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94" marR="38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Животный мир нашего края, местности, охрана природы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94" marR="38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Егерь, рабочие ветлечебниц.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94" marR="38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951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Транспорт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94" marR="38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Транспорт нашего края (наземный, железнодорожный, речной, авиационный).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94" marR="38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Разнорабочие, обслуживающий персонал (уборщики, дворники) и т.д.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94" marR="38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951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Население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94" marR="38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Население края, города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94" marR="38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Беседа «Все работы хороши». Точный адрес службы занятости (памятка).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94" marR="38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-7388472" y="-2922"/>
            <a:ext cx="1265438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15850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0"/>
            <a:ext cx="2088232" cy="141763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4624"/>
            <a:ext cx="2304256" cy="16561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>
              <a:lnSpc>
                <a:spcPct val="150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Предполагается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что где бы ни жил  выпускник школы 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VIII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вида, он должен в первую очередь  уметь устроиться на работу и принимать решения, причем  практические и самостоятельно.</a:t>
            </a:r>
            <a:endParaRPr lang="ru-RU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Таким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образом, в условиях перехода к рыночной экономике, наши выпускники должны чётко ориентироваться в рынке рабочих специальностей, в чём им может помочь изучение географии.</a:t>
            </a:r>
            <a:endParaRPr lang="ru-RU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50000"/>
              </a:lnSpc>
              <a:spcAft>
                <a:spcPts val="1000"/>
              </a:spcAft>
            </a:pPr>
            <a:endParaRPr lang="ru-RU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8264" y="5229200"/>
            <a:ext cx="2016224" cy="1514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457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440</TotalTime>
  <Words>727</Words>
  <Application>Microsoft Office PowerPoint</Application>
  <PresentationFormat>Экран (4:3)</PresentationFormat>
  <Paragraphs>150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Формирую черты географического мышления</vt:lpstr>
      <vt:lpstr>« я – житель Земли» </vt:lpstr>
      <vt:lpstr>«я – исследователь» </vt:lpstr>
      <vt:lpstr>«я - путешественник» </vt:lpstr>
      <vt:lpstr>« я – работник» </vt:lpstr>
      <vt:lpstr>Презентация PowerPoint</vt:lpstr>
      <vt:lpstr>Презентация PowerPoint</vt:lpstr>
      <vt:lpstr>План работы клуба « Профориентация» </vt:lpstr>
    </vt:vector>
  </TitlesOfParts>
  <Company>Vertical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Формирую черты географического мышления</dc:title>
  <dc:creator>User</dc:creator>
  <cp:lastModifiedBy>TeacherGB</cp:lastModifiedBy>
  <cp:revision>51</cp:revision>
  <cp:lastPrinted>2022-09-15T03:35:05Z</cp:lastPrinted>
  <dcterms:created xsi:type="dcterms:W3CDTF">2012-12-24T10:14:40Z</dcterms:created>
  <dcterms:modified xsi:type="dcterms:W3CDTF">2022-09-28T04:57:34Z</dcterms:modified>
</cp:coreProperties>
</file>