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64" r:id="rId3"/>
    <p:sldId id="258" r:id="rId4"/>
    <p:sldId id="266" r:id="rId5"/>
    <p:sldId id="27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D8E91-F2C8-43F2-A5B7-F8267D0301CC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618FB9-CADE-4FB3-BAF5-96A659E64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0C98E5-9ED1-417E-AB3D-9F8466A341C3}" type="datetime1">
              <a:rPr lang="ru-RU" smtClean="0"/>
              <a:pPr/>
              <a:t>30.09.2022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962A5-04CC-4A71-B546-93D66C09D8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61D65-4B13-4A8F-82D0-066287B62D36}" type="datetime1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962A5-04CC-4A71-B546-93D66C09D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CE556B-F898-4AD1-B330-C14A7F50B31C}" type="datetime1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962A5-04CC-4A71-B546-93D66C09D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A410E-0627-4CC5-A198-B76B27C48B4C}" type="datetime1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962A5-04CC-4A71-B546-93D66C09D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46EE5E-E31B-40E4-90CF-861A932C3A27}" type="datetime1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962A5-04CC-4A71-B546-93D66C09D8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D02402-F7AD-4D94-A5B6-032B244CF79A}" type="datetime1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962A5-04CC-4A71-B546-93D66C09D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71F706-1150-471E-812B-CDBB42C533FB}" type="datetime1">
              <a:rPr lang="ru-RU" smtClean="0"/>
              <a:pPr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962A5-04CC-4A71-B546-93D66C09D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132CB9-93B1-4F17-82C3-5A275EC63F9A}" type="datetime1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962A5-04CC-4A71-B546-93D66C09D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65C6ED-976C-48DE-8DB8-6ED5A9B9380B}" type="datetime1">
              <a:rPr lang="ru-RU" smtClean="0"/>
              <a:pPr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962A5-04CC-4A71-B546-93D66C09D8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4A6E3-44F9-4714-B03E-57587707306E}" type="datetime1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962A5-04CC-4A71-B546-93D66C09D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E86259-F1A3-4B01-92EA-65EBE60E698E}" type="datetime1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962A5-04CC-4A71-B546-93D66C09D8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81153AF-A258-4191-A5AB-661F61A24879}" type="datetime1">
              <a:rPr lang="ru-RU" smtClean="0"/>
              <a:pPr/>
              <a:t>30.09.2022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67962A5-04CC-4A71-B546-93D66C09D8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85723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Создание мультфильма в технике «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Stop Motion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071810"/>
            <a:ext cx="8001056" cy="17526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 производственного обучения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профессии «Мастер по обработке цифровой информации»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Новикова Анна Геннадьевна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1538" y="5072074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ГБПОУ </a:t>
            </a:r>
            <a:r>
              <a:rPr lang="ru-RU" sz="2400" b="1" dirty="0" smtClean="0"/>
              <a:t>ИО </a:t>
            </a:r>
            <a:r>
              <a:rPr lang="ru-RU" sz="2400" b="1" dirty="0" smtClean="0"/>
              <a:t>«Иркутский аграрный техникум»</a:t>
            </a:r>
          </a:p>
          <a:p>
            <a:pPr algn="ctr"/>
            <a:r>
              <a:rPr lang="ru-RU" sz="2400" b="1" dirty="0" smtClean="0"/>
              <a:t>отделение</a:t>
            </a:r>
            <a:r>
              <a:rPr lang="ru-RU" sz="2400" b="1" dirty="0" smtClean="0"/>
              <a:t> </a:t>
            </a:r>
            <a:r>
              <a:rPr lang="ru-RU" sz="2400" b="1" dirty="0" smtClean="0"/>
              <a:t>с. </a:t>
            </a:r>
            <a:r>
              <a:rPr lang="ru-RU" sz="2400" b="1" dirty="0" err="1" smtClean="0"/>
              <a:t>Оёк</a:t>
            </a:r>
            <a:endParaRPr lang="ru-RU" sz="2400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962A5-04CC-4A71-B546-93D66C09D81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172560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28728" y="500042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stop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motion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35608" y="1785926"/>
            <a:ext cx="7498080" cy="4462474"/>
          </a:xfrm>
        </p:spPr>
        <p:txBody>
          <a:bodyPr/>
          <a:lstStyle/>
          <a:p>
            <a:pPr algn="just" fontAlgn="base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Stop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motion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техника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покадровой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съемки, когда объекты перемещают в определенной последовательности и фотографируют на каждом этапе. Затем серия снимков склеивается, и на нее накладывается звуковая дорожка.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962A5-04CC-4A71-B546-93D66C09D81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749808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Movavi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Editor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686700" cy="404337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видеоредактор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который отлично подходит для работы с несложными проектами. В отличие от своих конкурентов он гораздо проще в использовании, так как из-за отсутствия сложных наборов инструментов его интерфейс свободен от лишней информации. Кроме того, имеет несложный интерфейс.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962A5-04CC-4A71-B546-93D66C09D81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Интерфейс программы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962A5-04CC-4A71-B546-93D66C09D814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026" name="Picture 2" descr="\\Server\обмен\МК - Мастер по обр_цифр_инф\! Методическая работа\AJdC49i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8699943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3357561"/>
            <a:ext cx="6400800" cy="1528763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 производственного обучения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профессии «Мастер по обработке цифровой информации»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Новикова Анна Геннадьевна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962A5-04CC-4A71-B546-93D66C09D814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71538" y="5072074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ГБПОУ </a:t>
            </a:r>
            <a:r>
              <a:rPr lang="ru-RU" sz="2400" b="1" dirty="0" smtClean="0"/>
              <a:t>ИО </a:t>
            </a:r>
            <a:r>
              <a:rPr lang="ru-RU" sz="2400" b="1" dirty="0" smtClean="0"/>
              <a:t>«Иркутский аграрный техникум»</a:t>
            </a:r>
          </a:p>
          <a:p>
            <a:pPr algn="ctr"/>
            <a:r>
              <a:rPr lang="ru-RU" sz="2400" b="1" dirty="0" smtClean="0"/>
              <a:t>отделение</a:t>
            </a:r>
            <a:r>
              <a:rPr lang="ru-RU" sz="2400" b="1" dirty="0" smtClean="0"/>
              <a:t> </a:t>
            </a:r>
            <a:r>
              <a:rPr lang="ru-RU" sz="2400" b="1" dirty="0" smtClean="0"/>
              <a:t>с. </a:t>
            </a:r>
            <a:r>
              <a:rPr lang="ru-RU" sz="2400" b="1" dirty="0" err="1" smtClean="0"/>
              <a:t>Оёк</a:t>
            </a:r>
            <a:endParaRPr lang="ru-RU" sz="24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523</TotalTime>
  <Words>155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Создание мультфильма в технике «Stop Motion»</vt:lpstr>
      <vt:lpstr>Что такое stop motion </vt:lpstr>
      <vt:lpstr>программа Movavi Video Editor</vt:lpstr>
      <vt:lpstr>Интерфейс программы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обучения в сотрудничестве</dc:title>
  <dc:creator>Повелитель сервера</dc:creator>
  <cp:lastModifiedBy>Новикова</cp:lastModifiedBy>
  <cp:revision>23</cp:revision>
  <dcterms:created xsi:type="dcterms:W3CDTF">2021-05-19T01:58:12Z</dcterms:created>
  <dcterms:modified xsi:type="dcterms:W3CDTF">2022-09-30T03:49:13Z</dcterms:modified>
</cp:coreProperties>
</file>