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9EBD5-FCD4-4ADF-859F-78298A8B2086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1B610-961D-42DF-AE35-24E9DA8CB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130425"/>
            <a:ext cx="6478488" cy="1470025"/>
          </a:xfrm>
        </p:spPr>
        <p:txBody>
          <a:bodyPr/>
          <a:lstStyle/>
          <a:p>
            <a:pPr algn="l"/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 </a:t>
            </a:r>
            <a:b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натуральных чисел</a:t>
            </a:r>
            <a:endParaRPr lang="ru-RU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1752600"/>
          </a:xfrm>
        </p:spPr>
        <p:txBody>
          <a:bodyPr>
            <a:normAutofit/>
          </a:bodyPr>
          <a:lstStyle/>
          <a:p>
            <a:pPr algn="r"/>
            <a:endParaRPr lang="ru-RU" sz="28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907704" y="2348880"/>
            <a:ext cx="0" cy="1008112"/>
          </a:xfrm>
          <a:prstGeom prst="line">
            <a:avLst/>
          </a:prstGeom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835696" y="2348880"/>
            <a:ext cx="0" cy="1008112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число на координатном луче расположено </a:t>
            </a:r>
            <a:r>
              <a:rPr lang="ru-RU" b="1" dirty="0" smtClean="0"/>
              <a:t>левее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19 или 17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165  или  146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740  или 950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206  или 2006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187 или 99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966 823 654  или 966 823 655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числа и объясните поставленный знак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fs00.infourok.ru/images/doc/144/167464/img6.jpg"/>
          <p:cNvPicPr>
            <a:picLocks noChangeAspect="1" noChangeArrowheads="1"/>
          </p:cNvPicPr>
          <p:nvPr/>
        </p:nvPicPr>
        <p:blipFill>
          <a:blip r:embed="rId2" cstate="print"/>
          <a:srcRect l="28731" t="41866" r="18296" b="17463"/>
          <a:stretch>
            <a:fillRect/>
          </a:stretch>
        </p:blipFill>
        <p:spPr bwMode="auto">
          <a:xfrm>
            <a:off x="2339752" y="2492896"/>
            <a:ext cx="4248472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Сравнить 2 числа 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пределить какое из них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 какое  -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меньше.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этого используют знаки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746648" cy="23328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&gt;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- больше</a:t>
            </a:r>
          </a:p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&lt;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- меньше</a:t>
            </a:r>
          </a:p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=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- равно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008" y="2060848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Сравните</a:t>
            </a:r>
            <a:r>
              <a:rPr lang="ru-RU" sz="2800" dirty="0" smtClean="0"/>
              <a:t>   7   и    12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2761764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Сравните</a:t>
            </a:r>
            <a:r>
              <a:rPr lang="ru-RU" sz="2800" dirty="0" smtClean="0"/>
              <a:t> 35   и    14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2060848"/>
            <a:ext cx="50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&lt;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2780928"/>
            <a:ext cx="50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&gt;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3429000"/>
            <a:ext cx="4439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Неравенства читают слева направо!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Можно сравнивать 3 числа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Сравните  числа   5  ,  17  ,   100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628800"/>
            <a:ext cx="50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&lt;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628800"/>
            <a:ext cx="50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&lt;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556792"/>
            <a:ext cx="2808312" cy="648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444208" y="1484784"/>
            <a:ext cx="19463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b="1" i="1" dirty="0" smtClean="0"/>
              <a:t>двойное </a:t>
            </a:r>
          </a:p>
          <a:p>
            <a:r>
              <a:rPr lang="ru-RU" sz="2400" i="1" dirty="0" smtClean="0"/>
              <a:t>неравенство</a:t>
            </a:r>
            <a:endParaRPr lang="ru-RU" sz="2400" i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572000" y="2780928"/>
            <a:ext cx="0" cy="10801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12118104">
            <a:off x="3583945" y="2264339"/>
            <a:ext cx="1172373" cy="435157"/>
          </a:xfrm>
          <a:prstGeom prst="arc">
            <a:avLst>
              <a:gd name="adj1" fmla="val 12339026"/>
              <a:gd name="adj2" fmla="val 0"/>
            </a:avLst>
          </a:prstGeom>
          <a:ln w="25400">
            <a:solidFill>
              <a:srgbClr val="7030A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6475687">
            <a:off x="3135412" y="-416019"/>
            <a:ext cx="2719968" cy="3197216"/>
          </a:xfrm>
          <a:prstGeom prst="arc">
            <a:avLst>
              <a:gd name="adj1" fmla="val 17893030"/>
              <a:gd name="adj2" fmla="val 1047402"/>
            </a:avLst>
          </a:prstGeom>
          <a:ln w="25400">
            <a:solidFill>
              <a:srgbClr val="7030A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907704" y="4365104"/>
            <a:ext cx="5206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17 больше, чем 5, но меньше, чем 100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13" grpId="0" animBg="1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больших чисел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Если в записи сравниваемых чисел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разное количество</a:t>
            </a:r>
            <a:r>
              <a:rPr lang="ru-RU" dirty="0" smtClean="0"/>
              <a:t> цифр,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</a:t>
            </a:r>
            <a:r>
              <a:rPr lang="ru-RU" dirty="0" smtClean="0"/>
              <a:t> то число, у которого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 цифр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r>
              <a:rPr lang="ru-RU" i="1" dirty="0" smtClean="0"/>
              <a:t>Пример</a:t>
            </a:r>
            <a:r>
              <a:rPr lang="ru-RU" dirty="0" smtClean="0"/>
              <a:t>:     9 530   и   11 934</a:t>
            </a:r>
          </a:p>
          <a:p>
            <a:pPr marL="514350" indent="-514350">
              <a:buAutoNum type="arabicParenR" startAt="2"/>
            </a:pPr>
            <a:r>
              <a:rPr lang="ru-RU" dirty="0" smtClean="0"/>
              <a:t>Если в записи сравниваемых чисел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одинаковое количество</a:t>
            </a:r>
            <a:r>
              <a:rPr lang="ru-RU" dirty="0" smtClean="0"/>
              <a:t> цифр, сравниваем по одной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слева направо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r>
              <a:rPr lang="ru-RU" i="1" dirty="0" smtClean="0"/>
              <a:t>Пример: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0070C0"/>
                </a:solidFill>
              </a:rPr>
              <a:t>62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09     и     </a:t>
            </a:r>
            <a:r>
              <a:rPr lang="ru-RU" dirty="0" smtClean="0">
                <a:solidFill>
                  <a:srgbClr val="0070C0"/>
                </a:solidFill>
              </a:rPr>
              <a:t>62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80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5301208"/>
            <a:ext cx="50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&lt;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212976"/>
            <a:ext cx="50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&lt;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координатном луче…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Точка с большей координатой расположена …….……., чем точка с меньшей координатой</a:t>
            </a:r>
          </a:p>
          <a:p>
            <a:pPr>
              <a:buNone/>
            </a:pPr>
            <a:r>
              <a:rPr lang="ru-RU" dirty="0" smtClean="0"/>
              <a:t>Точка с меньшей координатой расположена ……..……., чем точка с большей координатой</a:t>
            </a:r>
          </a:p>
        </p:txBody>
      </p:sp>
      <p:pic>
        <p:nvPicPr>
          <p:cNvPr id="1026" name="Picture 2" descr="https://cf.ppt-online.org/files/slide/c/clB9MpZUDJo56IA8LuYyqTg31a4kHxPbsFwzte/slide-4.jpg"/>
          <p:cNvPicPr>
            <a:picLocks noChangeAspect="1" noChangeArrowheads="1"/>
          </p:cNvPicPr>
          <p:nvPr/>
        </p:nvPicPr>
        <p:blipFill>
          <a:blip r:embed="rId2" cstate="print"/>
          <a:srcRect t="46325" b="30019"/>
          <a:stretch>
            <a:fillRect/>
          </a:stretch>
        </p:blipFill>
        <p:spPr bwMode="auto">
          <a:xfrm>
            <a:off x="323528" y="1556792"/>
            <a:ext cx="8604448" cy="15245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3717032"/>
            <a:ext cx="14093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правее</a:t>
            </a:r>
            <a:endParaRPr lang="ru-RU" sz="32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9216" y="4788441"/>
            <a:ext cx="1178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левее</a:t>
            </a:r>
            <a:endParaRPr lang="ru-RU" sz="32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неравенство</a:t>
            </a:r>
            <a:endParaRPr lang="ru-RU" dirty="0"/>
          </a:p>
        </p:txBody>
      </p:sp>
      <p:pic>
        <p:nvPicPr>
          <p:cNvPr id="6" name="Содержимое 5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7075" r="48250"/>
          <a:stretch>
            <a:fillRect/>
          </a:stretch>
        </p:blipFill>
        <p:spPr>
          <a:xfrm>
            <a:off x="395536" y="1844824"/>
            <a:ext cx="7588470" cy="3456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числа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139  и  92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6 080  и 11 036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629  и  691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309  и 390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1 090  и  1 900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36 241  и 35 952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307 699  и  370 699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1 096 380  и 1 096 382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33 055 908  и 33 055 809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4 509 762 637  и 4 609 762 637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число на координатном луче расположено </a:t>
            </a:r>
            <a:r>
              <a:rPr lang="ru-RU" b="1" dirty="0" smtClean="0"/>
              <a:t>правее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10 или 17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65  или  56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340  или 350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206  или 2006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186 или 18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900 830 655  или 900 823 655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275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Сравнение  натуральных чисел</vt:lpstr>
      <vt:lpstr>Слайд 2</vt:lpstr>
      <vt:lpstr>Для этого используют знаки</vt:lpstr>
      <vt:lpstr>Можно сравнивать 3 числа</vt:lpstr>
      <vt:lpstr>Сравнение больших чисел</vt:lpstr>
      <vt:lpstr>На координатном луче…</vt:lpstr>
      <vt:lpstr>Прочитайте неравенство</vt:lpstr>
      <vt:lpstr>Сравните числа</vt:lpstr>
      <vt:lpstr>Какое число на координатном луче расположено правее?</vt:lpstr>
      <vt:lpstr>Какое число на координатном луче расположено левее?</vt:lpstr>
      <vt:lpstr>Сравните числа и объясните поставленный знак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 натуральных чисел</dc:title>
  <dc:creator>Марина Ушакова</dc:creator>
  <cp:lastModifiedBy>user</cp:lastModifiedBy>
  <cp:revision>3</cp:revision>
  <dcterms:created xsi:type="dcterms:W3CDTF">2019-09-25T18:17:59Z</dcterms:created>
  <dcterms:modified xsi:type="dcterms:W3CDTF">2022-09-30T04:13:25Z</dcterms:modified>
</cp:coreProperties>
</file>