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2" autoAdjust="0"/>
    <p:restoredTop sz="94660"/>
  </p:normalViewPr>
  <p:slideViewPr>
    <p:cSldViewPr>
      <p:cViewPr varScale="1">
        <p:scale>
          <a:sx n="61" d="100"/>
          <a:sy n="61" d="100"/>
        </p:scale>
        <p:origin x="7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23727" y="3887801"/>
            <a:ext cx="5616625" cy="1470025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ru-RU" b="1" i="1" u="sng" dirty="0">
                <a:solidFill>
                  <a:srgbClr val="FF0000"/>
                </a:solidFill>
              </a:rPr>
              <a:t>«Наш любимый</a:t>
            </a:r>
            <a:br>
              <a:rPr lang="ru-RU" b="1" i="1" u="sng" dirty="0">
                <a:solidFill>
                  <a:srgbClr val="FF0000"/>
                </a:solidFill>
              </a:rPr>
            </a:br>
            <a:r>
              <a:rPr lang="ru-RU" b="1" i="1" u="sng" dirty="0">
                <a:solidFill>
                  <a:srgbClr val="FF0000"/>
                </a:solidFill>
              </a:rPr>
              <a:t>детский сад»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843808" y="2924944"/>
            <a:ext cx="8208044" cy="10233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395536" y="2773378"/>
            <a:ext cx="4266294" cy="2793921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любимый детский сад!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всегда нам очень рад!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Утром весело встречает,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 на завтрак приглашает,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прогулку нас ведет,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танцует , и поет…</a:t>
            </a:r>
          </a:p>
        </p:txBody>
      </p:sp>
      <p:pic>
        <p:nvPicPr>
          <p:cNvPr id="1026" name="Picture 2" descr="МДОУ детский сад № 2 Солнышко пос. Межозерный, детский сад, Восточная ул., ...">
            <a:extLst>
              <a:ext uri="{FF2B5EF4-FFF2-40B4-BE49-F238E27FC236}">
                <a16:creationId xmlns:a16="http://schemas.microsoft.com/office/drawing/2014/main" id="{FC1B8AA9-EC9D-A978-4A73-614CD5CD6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327" y="2762488"/>
            <a:ext cx="3728137" cy="279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00062" y="404664"/>
            <a:ext cx="6160169" cy="201622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На зарядку рано ходим, чтобы быть всегда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здоровым!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6FF1C526-9BEC-19B7-D6D2-953ADBD5BE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636739"/>
            <a:ext cx="5370139" cy="403225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72962" y="466824"/>
            <a:ext cx="3666990" cy="2304256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pPr algn="l"/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садике на стульчиках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Будем мы сидеть,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Будем кашу кушать,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Песни будем петь.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372FCDB-375C-2508-C8A9-B6B4480D76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023" y="3530736"/>
            <a:ext cx="3128963" cy="2349428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540E768-9459-BC06-7E93-FCBB6233D2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516" y="332656"/>
            <a:ext cx="3426173" cy="25725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C88A673-6CCA-DFAC-3F01-6BDE2DC849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6209" y="3530735"/>
            <a:ext cx="3128962" cy="234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90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97887" y="188640"/>
            <a:ext cx="7344815" cy="115445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играем целый день,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Целый день играть не лень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B6F58C6B-C1BC-6316-F833-299985043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21" y="1484784"/>
            <a:ext cx="3061224" cy="2298566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1838F4-A59C-AC12-1239-81287532E0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295" y="1397125"/>
            <a:ext cx="3177969" cy="23862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3133B-12FD-6163-B780-D476B537C8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8468" y="4202643"/>
            <a:ext cx="3117929" cy="23411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145F22-8C73-801B-81EF-306ABE0024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922" y="4048284"/>
            <a:ext cx="3741972" cy="280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96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95536" y="656691"/>
            <a:ext cx="3904031" cy="2448272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Разноцветные штанишки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Курточкам под стать-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детсада </a:t>
            </a:r>
            <a:r>
              <a:rPr lang="ru-RU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рябятишки</a:t>
            </a:r>
            <a:b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вышли погулять.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DE5E236F-7B43-987E-0C5F-0D1CDF0BD9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3575324"/>
            <a:ext cx="4032447" cy="3027824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DA4081-82FF-B8B3-F298-71A14A4C87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6915"/>
            <a:ext cx="4032448" cy="30278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43B9F2-718E-B3C0-B238-DF426ED14B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10" y="3555488"/>
            <a:ext cx="3931901" cy="295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129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5147" y="188640"/>
            <a:ext cx="6987133" cy="1008112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люблю свой детский сад, в нем полным-полно ребят.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1267BB6B-4FE8-8066-6BDE-33513C0855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48" y="1196752"/>
            <a:ext cx="4189683" cy="2795607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8F8311-6587-26C8-712E-ADF4B8A846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971" y="1196752"/>
            <a:ext cx="3689442" cy="27702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B6BD00-AA1D-17E2-1878-6B3F39592B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27" y="4004859"/>
            <a:ext cx="4257608" cy="28409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F59136C-6287-0F40-0783-1645EB3031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971" y="4078105"/>
            <a:ext cx="3685994" cy="276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02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5E0836-7371-9A3D-DC6E-358CC31682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010" y="1916832"/>
            <a:ext cx="6332829" cy="475510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3291681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A1A23F-4987-DE31-7023-39F692BEC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448396"/>
            <a:ext cx="8229600" cy="1143000"/>
          </a:xfr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4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 родной поселок</a:t>
            </a: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263673"/>
      </p:ext>
    </p:extLst>
  </p:cSld>
  <p:clrMapOvr>
    <a:masterClrMapping/>
  </p:clrMapOvr>
</p:sld>
</file>

<file path=ppt/theme/theme1.xml><?xml version="1.0" encoding="utf-8"?>
<a:theme xmlns:a="http://schemas.openxmlformats.org/drawingml/2006/main" name="лиц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315</TotalTime>
  <Words>107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лица</vt:lpstr>
      <vt:lpstr>«Наш любимый детский сад»</vt:lpstr>
      <vt:lpstr>Презентация PowerPoint</vt:lpstr>
      <vt:lpstr>На зарядку рано ходим, чтобы быть всегда здоровым!</vt:lpstr>
      <vt:lpstr>В садике на стульчиках Будем мы сидеть, Будем кашу кушать, Песни будем петь.</vt:lpstr>
      <vt:lpstr>Мы играем целый день, Целый день играть не лень</vt:lpstr>
      <vt:lpstr>Разноцветные штанишки Курточкам под стать- Из детсада рябятишки вышли погулять.</vt:lpstr>
      <vt:lpstr>Я люблю свой детский сад, в нем полным-полно ребят.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«Наш любимый детский сад»</dc:title>
  <dc:creator>liya90381@gmail.com</dc:creator>
  <cp:lastModifiedBy>liya90381@gmail.com</cp:lastModifiedBy>
  <cp:revision>3</cp:revision>
  <dcterms:created xsi:type="dcterms:W3CDTF">2022-09-12T04:31:55Z</dcterms:created>
  <dcterms:modified xsi:type="dcterms:W3CDTF">2022-09-12T09:47:38Z</dcterms:modified>
</cp:coreProperties>
</file>