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94" r:id="rId3"/>
    <p:sldId id="292" r:id="rId4"/>
    <p:sldId id="293" r:id="rId5"/>
    <p:sldId id="274" r:id="rId6"/>
    <p:sldId id="280" r:id="rId7"/>
    <p:sldId id="296" r:id="rId8"/>
    <p:sldId id="278" r:id="rId9"/>
    <p:sldId id="281" r:id="rId10"/>
    <p:sldId id="282" r:id="rId11"/>
    <p:sldId id="283" r:id="rId12"/>
    <p:sldId id="284" r:id="rId13"/>
    <p:sldId id="258" r:id="rId14"/>
    <p:sldId id="287" r:id="rId15"/>
    <p:sldId id="289" r:id="rId16"/>
    <p:sldId id="288" r:id="rId17"/>
    <p:sldId id="286" r:id="rId18"/>
    <p:sldId id="295" r:id="rId19"/>
    <p:sldId id="290" r:id="rId20"/>
    <p:sldId id="277" r:id="rId21"/>
    <p:sldId id="279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3300"/>
    <a:srgbClr val="66FF33"/>
    <a:srgbClr val="FF3399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01" autoAdjust="0"/>
    <p:restoredTop sz="99024" autoAdjust="0"/>
  </p:normalViewPr>
  <p:slideViewPr>
    <p:cSldViewPr>
      <p:cViewPr varScale="1">
        <p:scale>
          <a:sx n="108" d="100"/>
          <a:sy n="108" d="100"/>
        </p:scale>
        <p:origin x="16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612BEF-459C-4E4F-BD0C-352D325DEF40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E53B189-0707-4064-9012-2711E3FFAF51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83B5739D-730E-4AFE-B96D-E4455600C418}" type="parTrans" cxnId="{4DE6CD2A-1886-4C46-9D77-B525569F2250}">
      <dgm:prSet/>
      <dgm:spPr/>
      <dgm:t>
        <a:bodyPr/>
        <a:lstStyle/>
        <a:p>
          <a:endParaRPr lang="ru-RU"/>
        </a:p>
      </dgm:t>
    </dgm:pt>
    <dgm:pt modelId="{B344321C-0B86-4D86-BBBA-01F7BE1DC4BD}" type="sibTrans" cxnId="{4DE6CD2A-1886-4C46-9D77-B525569F2250}">
      <dgm:prSet/>
      <dgm:spPr/>
      <dgm:t>
        <a:bodyPr/>
        <a:lstStyle/>
        <a:p>
          <a:endParaRPr lang="ru-RU"/>
        </a:p>
      </dgm:t>
    </dgm:pt>
    <dgm:pt modelId="{8FDD254B-A7A3-4B97-9FBB-6289B1A1C2D8}">
      <dgm:prSet phldrT="[Текст]"/>
      <dgm:spPr/>
      <dgm:t>
        <a:bodyPr/>
        <a:lstStyle/>
        <a:p>
          <a:r>
            <a:rPr lang="ru-RU" b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06A0B552-DD05-48D0-9362-8322752BB7E8}" type="parTrans" cxnId="{2A4D9614-457C-433E-94C6-B9DE1C56CE3A}">
      <dgm:prSet/>
      <dgm:spPr/>
      <dgm:t>
        <a:bodyPr/>
        <a:lstStyle/>
        <a:p>
          <a:endParaRPr lang="ru-RU"/>
        </a:p>
      </dgm:t>
    </dgm:pt>
    <dgm:pt modelId="{EBD29791-9A82-434A-9C55-C4C617D9F71B}" type="sibTrans" cxnId="{2A4D9614-457C-433E-94C6-B9DE1C56CE3A}">
      <dgm:prSet/>
      <dgm:spPr/>
      <dgm:t>
        <a:bodyPr/>
        <a:lstStyle/>
        <a:p>
          <a:endParaRPr lang="ru-RU"/>
        </a:p>
      </dgm:t>
    </dgm:pt>
    <dgm:pt modelId="{EF3DA76C-D868-4446-A08E-A80CAB3A147C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A31BBBB-92DE-4318-A834-B18F8235697B}" type="parTrans" cxnId="{8F79C2C1-3D75-42AE-87F7-4C0C67E1C079}">
      <dgm:prSet/>
      <dgm:spPr/>
      <dgm:t>
        <a:bodyPr/>
        <a:lstStyle/>
        <a:p>
          <a:endParaRPr lang="ru-RU"/>
        </a:p>
      </dgm:t>
    </dgm:pt>
    <dgm:pt modelId="{8E855F78-1780-4BCE-855D-F60F50D6C929}" type="sibTrans" cxnId="{8F79C2C1-3D75-42AE-87F7-4C0C67E1C079}">
      <dgm:prSet/>
      <dgm:spPr/>
      <dgm:t>
        <a:bodyPr/>
        <a:lstStyle/>
        <a:p>
          <a:endParaRPr lang="ru-RU"/>
        </a:p>
      </dgm:t>
    </dgm:pt>
    <dgm:pt modelId="{D831D0E8-FC2F-417C-8A50-B7132907CF42}">
      <dgm:prSet phldrT="[Текст]"/>
      <dgm:spPr/>
      <dgm:t>
        <a:bodyPr/>
        <a:lstStyle/>
        <a:p>
          <a:r>
            <a:rPr lang="ru-RU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2906A97-F5A7-4243-91E1-2EDEF5FF9D0D}" type="parTrans" cxnId="{C556B844-3FF7-48D8-AAAE-B827F5A1606D}">
      <dgm:prSet/>
      <dgm:spPr/>
      <dgm:t>
        <a:bodyPr/>
        <a:lstStyle/>
        <a:p>
          <a:endParaRPr lang="ru-RU"/>
        </a:p>
      </dgm:t>
    </dgm:pt>
    <dgm:pt modelId="{C8376CF7-2716-44AF-B5BA-D986C510E351}" type="sibTrans" cxnId="{C556B844-3FF7-48D8-AAAE-B827F5A1606D}">
      <dgm:prSet/>
      <dgm:spPr/>
      <dgm:t>
        <a:bodyPr/>
        <a:lstStyle/>
        <a:p>
          <a:endParaRPr lang="ru-RU"/>
        </a:p>
      </dgm:t>
    </dgm:pt>
    <dgm:pt modelId="{446CA65D-CB69-46F3-B3D9-11BB3C3F4571}" type="pres">
      <dgm:prSet presAssocID="{66612BEF-459C-4E4F-BD0C-352D325DEF4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98A81F-6172-48FF-A315-DC20E1D6D860}" type="pres">
      <dgm:prSet presAssocID="{9E53B189-0707-4064-9012-2711E3FFAF51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3A0F06-B176-4222-B794-F8A2ACEF7896}" type="pres">
      <dgm:prSet presAssocID="{B344321C-0B86-4D86-BBBA-01F7BE1DC4BD}" presName="space" presStyleCnt="0"/>
      <dgm:spPr/>
    </dgm:pt>
    <dgm:pt modelId="{F714F26A-66E6-47A5-BA72-4D05BE71D5ED}" type="pres">
      <dgm:prSet presAssocID="{8FDD254B-A7A3-4B97-9FBB-6289B1A1C2D8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BB16E1-7DA5-48EB-B3D7-8BC424EC9F8B}" type="pres">
      <dgm:prSet presAssocID="{EBD29791-9A82-434A-9C55-C4C617D9F71B}" presName="space" presStyleCnt="0"/>
      <dgm:spPr/>
    </dgm:pt>
    <dgm:pt modelId="{71C6594F-E037-4259-BCD1-AAD3B842C68C}" type="pres">
      <dgm:prSet presAssocID="{EF3DA76C-D868-4446-A08E-A80CAB3A147C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0814D-27E9-4EA5-92C4-69241B91B41B}" type="pres">
      <dgm:prSet presAssocID="{8E855F78-1780-4BCE-855D-F60F50D6C929}" presName="space" presStyleCnt="0"/>
      <dgm:spPr/>
    </dgm:pt>
    <dgm:pt modelId="{7639CDC6-C8AB-48DF-84F2-A06C8023F0E7}" type="pres">
      <dgm:prSet presAssocID="{D831D0E8-FC2F-417C-8A50-B7132907CF42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5DD336B-6B3A-4824-969B-7B5998490921}" type="presOf" srcId="{9E53B189-0707-4064-9012-2711E3FFAF51}" destId="{5E98A81F-6172-48FF-A315-DC20E1D6D860}" srcOrd="0" destOrd="0" presId="urn:microsoft.com/office/officeart/2005/8/layout/venn3"/>
    <dgm:cxn modelId="{8F79C2C1-3D75-42AE-87F7-4C0C67E1C079}" srcId="{66612BEF-459C-4E4F-BD0C-352D325DEF40}" destId="{EF3DA76C-D868-4446-A08E-A80CAB3A147C}" srcOrd="2" destOrd="0" parTransId="{FA31BBBB-92DE-4318-A834-B18F8235697B}" sibTransId="{8E855F78-1780-4BCE-855D-F60F50D6C929}"/>
    <dgm:cxn modelId="{C556B844-3FF7-48D8-AAAE-B827F5A1606D}" srcId="{66612BEF-459C-4E4F-BD0C-352D325DEF40}" destId="{D831D0E8-FC2F-417C-8A50-B7132907CF42}" srcOrd="3" destOrd="0" parTransId="{D2906A97-F5A7-4243-91E1-2EDEF5FF9D0D}" sibTransId="{C8376CF7-2716-44AF-B5BA-D986C510E351}"/>
    <dgm:cxn modelId="{4DE6CD2A-1886-4C46-9D77-B525569F2250}" srcId="{66612BEF-459C-4E4F-BD0C-352D325DEF40}" destId="{9E53B189-0707-4064-9012-2711E3FFAF51}" srcOrd="0" destOrd="0" parTransId="{83B5739D-730E-4AFE-B96D-E4455600C418}" sibTransId="{B344321C-0B86-4D86-BBBA-01F7BE1DC4BD}"/>
    <dgm:cxn modelId="{8F53D267-6B4F-47FA-B6F0-E264C03BEC15}" type="presOf" srcId="{66612BEF-459C-4E4F-BD0C-352D325DEF40}" destId="{446CA65D-CB69-46F3-B3D9-11BB3C3F4571}" srcOrd="0" destOrd="0" presId="urn:microsoft.com/office/officeart/2005/8/layout/venn3"/>
    <dgm:cxn modelId="{EB072849-B879-4CC8-ACBE-C126FFEB3E58}" type="presOf" srcId="{D831D0E8-FC2F-417C-8A50-B7132907CF42}" destId="{7639CDC6-C8AB-48DF-84F2-A06C8023F0E7}" srcOrd="0" destOrd="0" presId="urn:microsoft.com/office/officeart/2005/8/layout/venn3"/>
    <dgm:cxn modelId="{2A4D9614-457C-433E-94C6-B9DE1C56CE3A}" srcId="{66612BEF-459C-4E4F-BD0C-352D325DEF40}" destId="{8FDD254B-A7A3-4B97-9FBB-6289B1A1C2D8}" srcOrd="1" destOrd="0" parTransId="{06A0B552-DD05-48D0-9362-8322752BB7E8}" sibTransId="{EBD29791-9A82-434A-9C55-C4C617D9F71B}"/>
    <dgm:cxn modelId="{0FE66656-2843-47AB-B33D-D0A9E2D9CF4C}" type="presOf" srcId="{EF3DA76C-D868-4446-A08E-A80CAB3A147C}" destId="{71C6594F-E037-4259-BCD1-AAD3B842C68C}" srcOrd="0" destOrd="0" presId="urn:microsoft.com/office/officeart/2005/8/layout/venn3"/>
    <dgm:cxn modelId="{0D06FD6E-2671-4F96-8A29-383D72AE485A}" type="presOf" srcId="{8FDD254B-A7A3-4B97-9FBB-6289B1A1C2D8}" destId="{F714F26A-66E6-47A5-BA72-4D05BE71D5ED}" srcOrd="0" destOrd="0" presId="urn:microsoft.com/office/officeart/2005/8/layout/venn3"/>
    <dgm:cxn modelId="{BCE75504-E8E2-4DBE-8A06-57FCBCA1AC70}" type="presParOf" srcId="{446CA65D-CB69-46F3-B3D9-11BB3C3F4571}" destId="{5E98A81F-6172-48FF-A315-DC20E1D6D860}" srcOrd="0" destOrd="0" presId="urn:microsoft.com/office/officeart/2005/8/layout/venn3"/>
    <dgm:cxn modelId="{721A5421-57E3-43A9-9E7E-1DB6E8CAE242}" type="presParOf" srcId="{446CA65D-CB69-46F3-B3D9-11BB3C3F4571}" destId="{233A0F06-B176-4222-B794-F8A2ACEF7896}" srcOrd="1" destOrd="0" presId="urn:microsoft.com/office/officeart/2005/8/layout/venn3"/>
    <dgm:cxn modelId="{435DF3C6-2BBD-48D9-97AF-4678E105CA8D}" type="presParOf" srcId="{446CA65D-CB69-46F3-B3D9-11BB3C3F4571}" destId="{F714F26A-66E6-47A5-BA72-4D05BE71D5ED}" srcOrd="2" destOrd="0" presId="urn:microsoft.com/office/officeart/2005/8/layout/venn3"/>
    <dgm:cxn modelId="{0EFA3FF1-DA1E-4992-B6AF-CEEC634A353F}" type="presParOf" srcId="{446CA65D-CB69-46F3-B3D9-11BB3C3F4571}" destId="{C1BB16E1-7DA5-48EB-B3D7-8BC424EC9F8B}" srcOrd="3" destOrd="0" presId="urn:microsoft.com/office/officeart/2005/8/layout/venn3"/>
    <dgm:cxn modelId="{32E3E964-F5E7-44FD-B936-CB89D78CE850}" type="presParOf" srcId="{446CA65D-CB69-46F3-B3D9-11BB3C3F4571}" destId="{71C6594F-E037-4259-BCD1-AAD3B842C68C}" srcOrd="4" destOrd="0" presId="urn:microsoft.com/office/officeart/2005/8/layout/venn3"/>
    <dgm:cxn modelId="{4B3DDD7D-7C48-47A7-A1ED-9F8934180A47}" type="presParOf" srcId="{446CA65D-CB69-46F3-B3D9-11BB3C3F4571}" destId="{DEE0814D-27E9-4EA5-92C4-69241B91B41B}" srcOrd="5" destOrd="0" presId="urn:microsoft.com/office/officeart/2005/8/layout/venn3"/>
    <dgm:cxn modelId="{0B3F3DC7-B382-45AE-B7CB-5646A97136F5}" type="presParOf" srcId="{446CA65D-CB69-46F3-B3D9-11BB3C3F4571}" destId="{7639CDC6-C8AB-48DF-84F2-A06C8023F0E7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E1088C-D00C-4178-B118-09F4A6B86C1F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C3D1718-21F3-40E3-8073-40B31DB53FAD}">
      <dgm:prSet phldrT="[Текст]"/>
      <dgm:spPr/>
      <dgm:t>
        <a:bodyPr/>
        <a:lstStyle/>
        <a:p>
          <a:r>
            <a:rPr lang="ru-RU" b="1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b="1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B4F1DF5-F755-4EE5-941A-1EE9E50960FD}" type="parTrans" cxnId="{D9CBD004-72A9-4804-AE07-EA07791816CD}">
      <dgm:prSet/>
      <dgm:spPr/>
      <dgm:t>
        <a:bodyPr/>
        <a:lstStyle/>
        <a:p>
          <a:endParaRPr lang="ru-RU"/>
        </a:p>
      </dgm:t>
    </dgm:pt>
    <dgm:pt modelId="{B0E8BB12-CFD1-482C-816C-3326E2D567EA}" type="sibTrans" cxnId="{D9CBD004-72A9-4804-AE07-EA07791816CD}">
      <dgm:prSet/>
      <dgm:spPr/>
      <dgm:t>
        <a:bodyPr/>
        <a:lstStyle/>
        <a:p>
          <a:endParaRPr lang="ru-RU"/>
        </a:p>
      </dgm:t>
    </dgm:pt>
    <dgm:pt modelId="{CD68ACB4-957B-40B2-9AB7-BA3A4F59C6F2}">
      <dgm:prSet phldrT="[Текст]"/>
      <dgm:spPr/>
      <dgm:t>
        <a:bodyPr/>
        <a:lstStyle/>
        <a:p>
          <a:r>
            <a:rPr lang="ru-RU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b="1" dirty="0">
            <a:solidFill>
              <a:srgbClr val="7030A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EF4351E-9EF5-47B7-897D-CC7955255FCB}" type="parTrans" cxnId="{1B068332-028C-468D-9726-36F0F6D05170}">
      <dgm:prSet/>
      <dgm:spPr/>
      <dgm:t>
        <a:bodyPr/>
        <a:lstStyle/>
        <a:p>
          <a:endParaRPr lang="ru-RU"/>
        </a:p>
      </dgm:t>
    </dgm:pt>
    <dgm:pt modelId="{435A1D48-54BE-40D1-A469-D315A115FBC3}" type="sibTrans" cxnId="{1B068332-028C-468D-9726-36F0F6D05170}">
      <dgm:prSet/>
      <dgm:spPr/>
      <dgm:t>
        <a:bodyPr/>
        <a:lstStyle/>
        <a:p>
          <a:endParaRPr lang="ru-RU"/>
        </a:p>
      </dgm:t>
    </dgm:pt>
    <dgm:pt modelId="{55503469-2CDB-46B9-B6CD-6814AE157330}">
      <dgm:prSet phldrT="[Текст]"/>
      <dgm:spPr/>
      <dgm:t>
        <a:bodyPr/>
        <a:lstStyle/>
        <a:p>
          <a:r>
            <a:rPr lang="ru-RU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b="1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3DB5985F-6488-4E94-8920-B535FEFF2C99}" type="parTrans" cxnId="{546B6878-648D-45C1-B0B6-F7A7BCAA0958}">
      <dgm:prSet/>
      <dgm:spPr/>
      <dgm:t>
        <a:bodyPr/>
        <a:lstStyle/>
        <a:p>
          <a:endParaRPr lang="ru-RU"/>
        </a:p>
      </dgm:t>
    </dgm:pt>
    <dgm:pt modelId="{E8A7A12F-6080-4165-AF5C-B319E5396197}" type="sibTrans" cxnId="{546B6878-648D-45C1-B0B6-F7A7BCAA0958}">
      <dgm:prSet/>
      <dgm:spPr/>
      <dgm:t>
        <a:bodyPr/>
        <a:lstStyle/>
        <a:p>
          <a:endParaRPr lang="ru-RU"/>
        </a:p>
      </dgm:t>
    </dgm:pt>
    <dgm:pt modelId="{9B28D258-7D84-4D3E-A4D6-4DC2CAD20B9A}">
      <dgm:prSet phldrT="[Текст]"/>
      <dgm:spPr/>
      <dgm:t>
        <a:bodyPr/>
        <a:lstStyle/>
        <a:p>
          <a:r>
            <a:rPr lang="ru-RU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b="1" dirty="0">
            <a:solidFill>
              <a:srgbClr val="00B0F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B341EC72-6504-4DCA-8202-7D7F2A012550}" type="parTrans" cxnId="{84003F47-7053-4016-9D12-B80EDC0D38E5}">
      <dgm:prSet/>
      <dgm:spPr/>
      <dgm:t>
        <a:bodyPr/>
        <a:lstStyle/>
        <a:p>
          <a:endParaRPr lang="ru-RU"/>
        </a:p>
      </dgm:t>
    </dgm:pt>
    <dgm:pt modelId="{DC2A7713-49B2-47A6-92E6-BC5A4E987498}" type="sibTrans" cxnId="{84003F47-7053-4016-9D12-B80EDC0D38E5}">
      <dgm:prSet/>
      <dgm:spPr/>
      <dgm:t>
        <a:bodyPr/>
        <a:lstStyle/>
        <a:p>
          <a:endParaRPr lang="ru-RU"/>
        </a:p>
      </dgm:t>
    </dgm:pt>
    <dgm:pt modelId="{F0D1C6A0-6AE3-4478-BCA0-1963AF8130D5}" type="pres">
      <dgm:prSet presAssocID="{EAE1088C-D00C-4178-B118-09F4A6B86C1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C5F6B0-4D31-493A-9460-1EC566C3BB84}" type="pres">
      <dgm:prSet presAssocID="{3C3D1718-21F3-40E3-8073-40B31DB53FAD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42DF3E-E78D-462F-A5CC-E16C67B01821}" type="pres">
      <dgm:prSet presAssocID="{B0E8BB12-CFD1-482C-816C-3326E2D567EA}" presName="space" presStyleCnt="0"/>
      <dgm:spPr/>
    </dgm:pt>
    <dgm:pt modelId="{6EF1AF08-9334-480F-9092-2F9E329DD69C}" type="pres">
      <dgm:prSet presAssocID="{CD68ACB4-957B-40B2-9AB7-BA3A4F59C6F2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C4B1EE-0694-4A8B-ADE2-6079FF95B405}" type="pres">
      <dgm:prSet presAssocID="{435A1D48-54BE-40D1-A469-D315A115FBC3}" presName="space" presStyleCnt="0"/>
      <dgm:spPr/>
    </dgm:pt>
    <dgm:pt modelId="{6FC185DC-2AFF-4C48-ABA6-A267AA6D91B6}" type="pres">
      <dgm:prSet presAssocID="{55503469-2CDB-46B9-B6CD-6814AE157330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37D8B-7FC9-4805-BF3E-0815E46E311C}" type="pres">
      <dgm:prSet presAssocID="{E8A7A12F-6080-4165-AF5C-B319E5396197}" presName="space" presStyleCnt="0"/>
      <dgm:spPr/>
    </dgm:pt>
    <dgm:pt modelId="{218F0263-153A-4B8C-B3FB-8AB83B00CF86}" type="pres">
      <dgm:prSet presAssocID="{9B28D258-7D84-4D3E-A4D6-4DC2CAD20B9A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0C4E9D9-267F-4D1E-8826-8E2C72331376}" type="presOf" srcId="{EAE1088C-D00C-4178-B118-09F4A6B86C1F}" destId="{F0D1C6A0-6AE3-4478-BCA0-1963AF8130D5}" srcOrd="0" destOrd="0" presId="urn:microsoft.com/office/officeart/2005/8/layout/venn3"/>
    <dgm:cxn modelId="{546B6878-648D-45C1-B0B6-F7A7BCAA0958}" srcId="{EAE1088C-D00C-4178-B118-09F4A6B86C1F}" destId="{55503469-2CDB-46B9-B6CD-6814AE157330}" srcOrd="2" destOrd="0" parTransId="{3DB5985F-6488-4E94-8920-B535FEFF2C99}" sibTransId="{E8A7A12F-6080-4165-AF5C-B319E5396197}"/>
    <dgm:cxn modelId="{ADDA7373-558C-451C-A140-4B7BCE53BE4F}" type="presOf" srcId="{CD68ACB4-957B-40B2-9AB7-BA3A4F59C6F2}" destId="{6EF1AF08-9334-480F-9092-2F9E329DD69C}" srcOrd="0" destOrd="0" presId="urn:microsoft.com/office/officeart/2005/8/layout/venn3"/>
    <dgm:cxn modelId="{F26F3885-9C2F-47AB-B262-94716C819E1F}" type="presOf" srcId="{55503469-2CDB-46B9-B6CD-6814AE157330}" destId="{6FC185DC-2AFF-4C48-ABA6-A267AA6D91B6}" srcOrd="0" destOrd="0" presId="urn:microsoft.com/office/officeart/2005/8/layout/venn3"/>
    <dgm:cxn modelId="{84003F47-7053-4016-9D12-B80EDC0D38E5}" srcId="{EAE1088C-D00C-4178-B118-09F4A6B86C1F}" destId="{9B28D258-7D84-4D3E-A4D6-4DC2CAD20B9A}" srcOrd="3" destOrd="0" parTransId="{B341EC72-6504-4DCA-8202-7D7F2A012550}" sibTransId="{DC2A7713-49B2-47A6-92E6-BC5A4E987498}"/>
    <dgm:cxn modelId="{92628820-625A-411B-9DBB-4D9CF7617B43}" type="presOf" srcId="{9B28D258-7D84-4D3E-A4D6-4DC2CAD20B9A}" destId="{218F0263-153A-4B8C-B3FB-8AB83B00CF86}" srcOrd="0" destOrd="0" presId="urn:microsoft.com/office/officeart/2005/8/layout/venn3"/>
    <dgm:cxn modelId="{1E3B81A0-E577-4E13-A0CB-D62FE6711EF5}" type="presOf" srcId="{3C3D1718-21F3-40E3-8073-40B31DB53FAD}" destId="{F9C5F6B0-4D31-493A-9460-1EC566C3BB84}" srcOrd="0" destOrd="0" presId="urn:microsoft.com/office/officeart/2005/8/layout/venn3"/>
    <dgm:cxn modelId="{D9CBD004-72A9-4804-AE07-EA07791816CD}" srcId="{EAE1088C-D00C-4178-B118-09F4A6B86C1F}" destId="{3C3D1718-21F3-40E3-8073-40B31DB53FAD}" srcOrd="0" destOrd="0" parTransId="{FB4F1DF5-F755-4EE5-941A-1EE9E50960FD}" sibTransId="{B0E8BB12-CFD1-482C-816C-3326E2D567EA}"/>
    <dgm:cxn modelId="{1B068332-028C-468D-9726-36F0F6D05170}" srcId="{EAE1088C-D00C-4178-B118-09F4A6B86C1F}" destId="{CD68ACB4-957B-40B2-9AB7-BA3A4F59C6F2}" srcOrd="1" destOrd="0" parTransId="{DEF4351E-9EF5-47B7-897D-CC7955255FCB}" sibTransId="{435A1D48-54BE-40D1-A469-D315A115FBC3}"/>
    <dgm:cxn modelId="{D884DFD9-3B74-427F-B8D6-BCFFEEF6BB2C}" type="presParOf" srcId="{F0D1C6A0-6AE3-4478-BCA0-1963AF8130D5}" destId="{F9C5F6B0-4D31-493A-9460-1EC566C3BB84}" srcOrd="0" destOrd="0" presId="urn:microsoft.com/office/officeart/2005/8/layout/venn3"/>
    <dgm:cxn modelId="{000EB954-86D9-40D5-8248-105D3018798C}" type="presParOf" srcId="{F0D1C6A0-6AE3-4478-BCA0-1963AF8130D5}" destId="{B842DF3E-E78D-462F-A5CC-E16C67B01821}" srcOrd="1" destOrd="0" presId="urn:microsoft.com/office/officeart/2005/8/layout/venn3"/>
    <dgm:cxn modelId="{43A6A3D0-6CD1-44B7-9B4A-9BB97973CC05}" type="presParOf" srcId="{F0D1C6A0-6AE3-4478-BCA0-1963AF8130D5}" destId="{6EF1AF08-9334-480F-9092-2F9E329DD69C}" srcOrd="2" destOrd="0" presId="urn:microsoft.com/office/officeart/2005/8/layout/venn3"/>
    <dgm:cxn modelId="{F12FDD3B-F811-439B-954A-96B25F0E4AF7}" type="presParOf" srcId="{F0D1C6A0-6AE3-4478-BCA0-1963AF8130D5}" destId="{B4C4B1EE-0694-4A8B-ADE2-6079FF95B405}" srcOrd="3" destOrd="0" presId="urn:microsoft.com/office/officeart/2005/8/layout/venn3"/>
    <dgm:cxn modelId="{4E4D714B-A818-4807-9D98-B6BF3752116F}" type="presParOf" srcId="{F0D1C6A0-6AE3-4478-BCA0-1963AF8130D5}" destId="{6FC185DC-2AFF-4C48-ABA6-A267AA6D91B6}" srcOrd="4" destOrd="0" presId="urn:microsoft.com/office/officeart/2005/8/layout/venn3"/>
    <dgm:cxn modelId="{FB8EF661-A4D0-4F5A-ADAB-E2D263D2E9B4}" type="presParOf" srcId="{F0D1C6A0-6AE3-4478-BCA0-1963AF8130D5}" destId="{8F737D8B-7FC9-4805-BF3E-0815E46E311C}" srcOrd="5" destOrd="0" presId="urn:microsoft.com/office/officeart/2005/8/layout/venn3"/>
    <dgm:cxn modelId="{4F945883-8AE8-4FD4-A542-E603C82B9B4B}" type="presParOf" srcId="{F0D1C6A0-6AE3-4478-BCA0-1963AF8130D5}" destId="{218F0263-153A-4B8C-B3FB-8AB83B00CF86}" srcOrd="6" destOrd="0" presId="urn:microsoft.com/office/officeart/2005/8/layout/venn3"/>
  </dgm:cxnLst>
  <dgm:bg>
    <a:noFill/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98A81F-6172-48FF-A315-DC20E1D6D860}">
      <dsp:nvSpPr>
        <dsp:cNvPr id="0" name=""/>
        <dsp:cNvSpPr/>
      </dsp:nvSpPr>
      <dsp:spPr>
        <a:xfrm>
          <a:off x="1297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sz="55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297" y="1706489"/>
        <a:ext cx="1301929" cy="1301929"/>
      </dsp:txXfrm>
    </dsp:sp>
    <dsp:sp modelId="{F714F26A-66E6-47A5-BA72-4D05BE71D5ED}">
      <dsp:nvSpPr>
        <dsp:cNvPr id="0" name=""/>
        <dsp:cNvSpPr/>
      </dsp:nvSpPr>
      <dsp:spPr>
        <a:xfrm>
          <a:off x="1042841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279374"/>
            <a:satOff val="-3219"/>
            <a:lumOff val="72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279374"/>
              <a:satOff val="-3219"/>
              <a:lumOff val="72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sz="5500" b="1" kern="1200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042841" y="1706489"/>
        <a:ext cx="1301929" cy="1301929"/>
      </dsp:txXfrm>
    </dsp:sp>
    <dsp:sp modelId="{71C6594F-E037-4259-BCD1-AAD3B842C68C}">
      <dsp:nvSpPr>
        <dsp:cNvPr id="0" name=""/>
        <dsp:cNvSpPr/>
      </dsp:nvSpPr>
      <dsp:spPr>
        <a:xfrm>
          <a:off x="2084385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558749"/>
            <a:satOff val="-6439"/>
            <a:lumOff val="1439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558749"/>
              <a:satOff val="-6439"/>
              <a:lumOff val="143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sz="5500" b="1" kern="120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084385" y="1706489"/>
        <a:ext cx="1301929" cy="1301929"/>
      </dsp:txXfrm>
    </dsp:sp>
    <dsp:sp modelId="{7639CDC6-C8AB-48DF-84F2-A06C8023F0E7}">
      <dsp:nvSpPr>
        <dsp:cNvPr id="0" name=""/>
        <dsp:cNvSpPr/>
      </dsp:nvSpPr>
      <dsp:spPr>
        <a:xfrm>
          <a:off x="3125928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838123"/>
            <a:satOff val="-9658"/>
            <a:lumOff val="2159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838123"/>
              <a:satOff val="-9658"/>
              <a:lumOff val="215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sz="5500" b="1" kern="1200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125928" y="1706489"/>
        <a:ext cx="1301929" cy="130192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C5F6B0-4D31-493A-9460-1EC566C3BB84}">
      <dsp:nvSpPr>
        <dsp:cNvPr id="0" name=""/>
        <dsp:cNvSpPr/>
      </dsp:nvSpPr>
      <dsp:spPr>
        <a:xfrm>
          <a:off x="1297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sz="5500" b="1" kern="1200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297" y="1813646"/>
        <a:ext cx="1301929" cy="1301929"/>
      </dsp:txXfrm>
    </dsp:sp>
    <dsp:sp modelId="{6EF1AF08-9334-480F-9092-2F9E329DD69C}">
      <dsp:nvSpPr>
        <dsp:cNvPr id="0" name=""/>
        <dsp:cNvSpPr/>
      </dsp:nvSpPr>
      <dsp:spPr>
        <a:xfrm>
          <a:off x="1042841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-279374"/>
            <a:satOff val="-3219"/>
            <a:lumOff val="72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279374"/>
              <a:satOff val="-3219"/>
              <a:lumOff val="72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sz="5500" b="1" kern="1200" dirty="0">
            <a:solidFill>
              <a:srgbClr val="7030A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042841" y="1813646"/>
        <a:ext cx="1301929" cy="1301929"/>
      </dsp:txXfrm>
    </dsp:sp>
    <dsp:sp modelId="{6FC185DC-2AFF-4C48-ABA6-A267AA6D91B6}">
      <dsp:nvSpPr>
        <dsp:cNvPr id="0" name=""/>
        <dsp:cNvSpPr/>
      </dsp:nvSpPr>
      <dsp:spPr>
        <a:xfrm>
          <a:off x="2084385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-558749"/>
            <a:satOff val="-6439"/>
            <a:lumOff val="1439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558749"/>
              <a:satOff val="-6439"/>
              <a:lumOff val="143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sz="5500" b="1" kern="1200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084385" y="1813646"/>
        <a:ext cx="1301929" cy="1301929"/>
      </dsp:txXfrm>
    </dsp:sp>
    <dsp:sp modelId="{218F0263-153A-4B8C-B3FB-8AB83B00CF86}">
      <dsp:nvSpPr>
        <dsp:cNvPr id="0" name=""/>
        <dsp:cNvSpPr/>
      </dsp:nvSpPr>
      <dsp:spPr>
        <a:xfrm>
          <a:off x="3125928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-838123"/>
            <a:satOff val="-9658"/>
            <a:lumOff val="2159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838123"/>
              <a:satOff val="-9658"/>
              <a:lumOff val="215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sz="5500" b="1" kern="1200" dirty="0">
            <a:solidFill>
              <a:srgbClr val="00B0F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125928" y="1813646"/>
        <a:ext cx="1301929" cy="13019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0FC8A91-4770-4F00-B4B5-C523CCE48F3F}" type="datetimeFigureOut">
              <a:rPr lang="ru-RU"/>
              <a:pPr>
                <a:defRPr/>
              </a:pPr>
              <a:t>29.09.2022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E658031-3213-417A-BE50-384B34AE07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5238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644522-B016-4241-996D-D67A04F3117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644522-B016-4241-996D-D67A04F3117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644522-B016-4241-996D-D67A04F3117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644522-B016-4241-996D-D67A04F3117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08566-FD23-46E7-8104-6A562EB0E1B6}" type="datetimeFigureOut">
              <a:rPr lang="ru-RU"/>
              <a:pPr>
                <a:defRPr/>
              </a:pPr>
              <a:t>29.09.2022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E9C0A-52D5-4415-8154-8233AA7C42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C06EA-48B8-446B-8BE8-672918609B42}" type="datetimeFigureOut">
              <a:rPr lang="ru-RU"/>
              <a:pPr>
                <a:defRPr/>
              </a:pPr>
              <a:t>29.09.2022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8E080-DFBF-4E0E-9A52-9EFBF21FCE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A126C-BA32-49B7-B7E7-409B8A3C73CA}" type="datetimeFigureOut">
              <a:rPr lang="ru-RU"/>
              <a:pPr>
                <a:defRPr/>
              </a:pPr>
              <a:t>29.09.2022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45CBC6-4132-420C-96FA-9A0A924892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4BF046-A392-4C03-8699-A5884C8192E1}" type="datetimeFigureOut">
              <a:rPr lang="ru-RU"/>
              <a:pPr>
                <a:defRPr/>
              </a:pPr>
              <a:t>29.09.2022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FD8A5-409C-49F2-B1A1-FBE460F6B0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43A72-051D-4B49-95F8-A7E16C7D15A0}" type="datetimeFigureOut">
              <a:rPr lang="ru-RU"/>
              <a:pPr>
                <a:defRPr/>
              </a:pPr>
              <a:t>29.09.2022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9FC70-E327-473D-8EB5-D5DFC96F49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41104-C943-4CAB-88CA-E9F4DF8EAF69}" type="datetimeFigureOut">
              <a:rPr lang="ru-RU"/>
              <a:pPr>
                <a:defRPr/>
              </a:pPr>
              <a:t>29.09.2022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75A22-00D3-4651-BF09-F78142E18A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42AF1-83F6-49DE-AC37-9C0488A7B1BC}" type="datetimeFigureOut">
              <a:rPr lang="ru-RU"/>
              <a:pPr>
                <a:defRPr/>
              </a:pPr>
              <a:t>29.09.2022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454B5-06FD-47DB-B1B3-0D223E4C84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D1815-7E83-49E5-AD39-397DBA518E5B}" type="datetimeFigureOut">
              <a:rPr lang="ru-RU"/>
              <a:pPr>
                <a:defRPr/>
              </a:pPr>
              <a:t>29.09.2022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B4CF2-A6FA-498C-B939-FC46845867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F911D-86E5-4177-8C98-31889C1F2D7E}" type="datetimeFigureOut">
              <a:rPr lang="ru-RU"/>
              <a:pPr>
                <a:defRPr/>
              </a:pPr>
              <a:t>29.09.2022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50A01-D165-41E1-9598-3477C12FB6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B5CE5-CA23-4644-AB1E-617F5687EFF5}" type="datetimeFigureOut">
              <a:rPr lang="ru-RU"/>
              <a:pPr>
                <a:defRPr/>
              </a:pPr>
              <a:t>29.09.2022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0F9E0-5334-45D8-81EF-229C2DB8C0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84F5C-BC65-4E86-BC64-170932CBFB0B}" type="datetimeFigureOut">
              <a:rPr lang="ru-RU"/>
              <a:pPr>
                <a:defRPr/>
              </a:pPr>
              <a:t>29.09.2022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B5336B-9980-486C-9515-10B37B5B2A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713AA6C-9030-45D0-AB75-763C52F98B2F}" type="datetimeFigureOut">
              <a:rPr lang="ru-RU"/>
              <a:pPr>
                <a:defRPr/>
              </a:pPr>
              <a:t>29.09.2022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07C5311-94CA-4D34-A4FD-2829FEC806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03" r:id="rId2"/>
    <p:sldLayoutId id="2147483712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13" r:id="rId9"/>
    <p:sldLayoutId id="2147483709" r:id="rId10"/>
    <p:sldLayoutId id="2147483710" r:id="rId11"/>
  </p:sldLayoutIdLst>
  <p:transition>
    <p:randomBar dir="vert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25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agecon.centers.ufl.edu/images/FAQ_image.gif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0" y="1052736"/>
            <a:ext cx="5148064" cy="1828800"/>
          </a:xfrm>
          <a:prstGeom prst="rect">
            <a:avLst/>
          </a:prstGeom>
          <a:noFill/>
        </p:spPr>
        <p:txBody>
          <a:bodyPr>
            <a:scene3d>
              <a:camera prst="isometricOffAxis1Right"/>
              <a:lightRig rig="freezing" dir="t">
                <a:rot lat="0" lon="0" rev="5640000"/>
              </a:lightRig>
            </a:scene3d>
            <a:sp3d extrusionH="57150" prstMaterial="flat">
              <a:bevelT w="38100" h="38100" prst="angle"/>
              <a:contourClr>
                <a:schemeClr val="tx2"/>
              </a:contourClr>
            </a:sp3d>
          </a:bodyPr>
          <a:lstStyle/>
          <a:p>
            <a:pPr algn="ctr" eaLnBrk="0" hangingPunct="0">
              <a:defRPr/>
            </a:pP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Окружающий мир</a:t>
            </a:r>
          </a:p>
          <a:p>
            <a:pPr algn="ctr" eaLnBrk="0" hangingPunct="0">
              <a:defRPr/>
            </a:pP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2 класс</a:t>
            </a:r>
          </a:p>
          <a:p>
            <a:pPr algn="ctr" eaLnBrk="0" hangingPunct="0">
              <a:defRPr/>
            </a:pPr>
            <a:endParaRPr lang="ru-RU" sz="5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0" y="4221088"/>
            <a:ext cx="9144000" cy="16288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273050" indent="-273050" algn="ctr" eaLnBrk="0" hangingPunct="0"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r>
              <a:rPr lang="ru-RU" sz="7200" b="1" spc="600" dirty="0" smtClean="0">
                <a:ln w="38100"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ZopaCyr" pitchFamily="50" charset="-52"/>
              </a:rPr>
              <a:t>Наш адрес                     в мире</a:t>
            </a:r>
            <a:endParaRPr lang="ru-RU" sz="7200" b="1" spc="600" dirty="0">
              <a:ln w="38100"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ZopaCyr" pitchFamily="50" charset="-52"/>
            </a:endParaRPr>
          </a:p>
        </p:txBody>
      </p:sp>
      <p:pic>
        <p:nvPicPr>
          <p:cNvPr id="5" name="Picture 2" descr="Картинка 60 из 8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980728"/>
            <a:ext cx="2643206" cy="2643206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Картинка 69 из 10816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2844" y="5857892"/>
            <a:ext cx="51435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Звёзды</a:t>
            </a:r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–</a:t>
            </a: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огромные, раскалённые небесные тела, излучающие свет.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Картинка 264 из 10523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6248" y="142852"/>
            <a:ext cx="47148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Самая близкая к Земле звезда - </a:t>
            </a: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Солнце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Картинка 500 из 2508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00166" y="5857892"/>
            <a:ext cx="75009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Вокруг Солнца вращаются </a:t>
            </a: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планеты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– холодные небесные тела, не излучающие собственного света. 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 descr="земля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38" y="3214686"/>
            <a:ext cx="431800" cy="431800"/>
          </a:xfrm>
          <a:prstGeom prst="rect">
            <a:avLst/>
          </a:prstGeom>
          <a:noFill/>
        </p:spPr>
      </p:pic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7786710" y="2500306"/>
            <a:ext cx="116147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+mj-lt"/>
              </a:rPr>
              <a:t>Земля</a:t>
            </a:r>
          </a:p>
        </p:txBody>
      </p:sp>
      <p:sp>
        <p:nvSpPr>
          <p:cNvPr id="12" name="Oval 7"/>
          <p:cNvSpPr>
            <a:spLocks noChangeArrowheads="1"/>
          </p:cNvSpPr>
          <p:nvPr/>
        </p:nvSpPr>
        <p:spPr bwMode="auto">
          <a:xfrm>
            <a:off x="214282" y="2643182"/>
            <a:ext cx="1368425" cy="136842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Line 8"/>
          <p:cNvSpPr>
            <a:spLocks noChangeShapeType="1"/>
          </p:cNvSpPr>
          <p:nvPr/>
        </p:nvSpPr>
        <p:spPr bwMode="auto">
          <a:xfrm>
            <a:off x="1785918" y="3429000"/>
            <a:ext cx="6264275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2285984" y="3643314"/>
            <a:ext cx="532923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5400" b="1" dirty="0">
                <a:solidFill>
                  <a:schemeClr val="bg1"/>
                </a:solidFill>
                <a:latin typeface="+mj-lt"/>
              </a:rPr>
              <a:t>150 000 000 км</a:t>
            </a:r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214282" y="2000240"/>
            <a:ext cx="132651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chemeClr val="bg1"/>
                </a:solidFill>
                <a:latin typeface="+mj-lt"/>
              </a:rPr>
              <a:t>Солнце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071538" y="5857892"/>
            <a:ext cx="792960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Нашу планету часто называют «космическим кораблём», на котором мы, люди, путешествуем по Вселенной.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1071546"/>
            <a:ext cx="435771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Вот соседи по этажу.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Каждый вечер на них я гляжу.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Вот соседи в доме моём: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Во дворе мы всех узнаём.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 на улицах шум и говор: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Это полный соседей город.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 за городом вся страна: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Вся соседями населена.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Никому не кажется странным,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Что соседи – и люди, и страны.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 Земля окликает Марс: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Эй, сосед, как дела у вас?</a:t>
            </a:r>
          </a:p>
          <a:p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r"/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А.Кондратьев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9154" name="Picture 2" descr="Картинка 1 из 2508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857232"/>
            <a:ext cx="4235300" cy="5810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ая прямоугольная выноска 1"/>
          <p:cNvSpPr/>
          <p:nvPr/>
        </p:nvSpPr>
        <p:spPr>
          <a:xfrm>
            <a:off x="357158" y="1000108"/>
            <a:ext cx="7358114" cy="1643074"/>
          </a:xfrm>
          <a:prstGeom prst="wedgeRoundRectCallout">
            <a:avLst>
              <a:gd name="adj1" fmla="val -38534"/>
              <a:gd name="adj2" fmla="val 156287"/>
              <a:gd name="adj3" fmla="val 1666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 Земле более 200 стран, в которых живут разные народы. Наша страна – самая большая страна мира, родной дом для многих народов.                                  Вспомните, как она называется?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3" name="Picture 4" descr="Картинка 161 из 129439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2786058"/>
            <a:ext cx="6858048" cy="392405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000496" y="4929198"/>
            <a:ext cx="2860362" cy="2949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РОССИЯ</a:t>
            </a:r>
            <a:endParaRPr lang="ru-RU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5" name="Picture 6" descr="Картинка 49 из 1180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15240" y="1214422"/>
            <a:ext cx="1428760" cy="1071570"/>
          </a:xfrm>
          <a:prstGeom prst="rect">
            <a:avLst/>
          </a:prstGeom>
          <a:noFill/>
        </p:spPr>
      </p:pic>
      <p:pic>
        <p:nvPicPr>
          <p:cNvPr id="6" name="Picture 3" descr="C:\Documents and Settings\Admin\Мои документы\Мои рисунки\img020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963345" flipH="1">
            <a:off x="337642" y="4147668"/>
            <a:ext cx="1127774" cy="24699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Картинка 200 из 1580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714356"/>
            <a:ext cx="5101369" cy="40100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214282" y="5000636"/>
            <a:ext cx="8715436" cy="1643074"/>
          </a:xfrm>
          <a:prstGeom prst="wedgeRoundRectCallout">
            <a:avLst>
              <a:gd name="adj1" fmla="val 49617"/>
              <a:gd name="adj2" fmla="val -68837"/>
              <a:gd name="adj3" fmla="val 1666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Найдите Россию на глобусе. Наша страна далеко протянулась с запада на восток и с севера на юг, занимает огромную территорию . Когда в одних городах утро и люди идут на работу, в других уже ночь и все ложатся спать.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8132" name="Picture 4" descr="Картинка 216 из 1580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1357298"/>
            <a:ext cx="2798941" cy="255611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ая прямоугольная выноска 1"/>
          <p:cNvSpPr/>
          <p:nvPr/>
        </p:nvSpPr>
        <p:spPr>
          <a:xfrm>
            <a:off x="214282" y="5000636"/>
            <a:ext cx="8715436" cy="1643074"/>
          </a:xfrm>
          <a:prstGeom prst="wedgeRoundRectCallout">
            <a:avLst>
              <a:gd name="adj1" fmla="val -49860"/>
              <a:gd name="adj2" fmla="val -64028"/>
              <a:gd name="adj3" fmla="val 1666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 России множество замечательных городов и сёл. Среди них город или село, где ты живёшь. Твой город, село, родной край – это твоя малая родина, близкая сердцу частица нашего общего Отечества.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50178" name="Picture 2" descr="Картинка 78 из 3543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00108"/>
            <a:ext cx="4500594" cy="33775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0180" name="Picture 4" descr="Картинка 108 из 62777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1357298"/>
            <a:ext cx="4547922" cy="34130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357298"/>
            <a:ext cx="40005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Есть одна планета-сад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 этом космосе холодном.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Только здесь леса шумят,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Птиц скликая перелётных.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Лишь на ней одной цветут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Ландыши в траве зелёной,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 стрекозы только тут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 речку смотрят удивлённо.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Береги свою планету –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Ведь другой, похожей, нету.</a:t>
            </a:r>
          </a:p>
          <a:p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r"/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Я.Аким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3076" name="Picture 4" descr="Картинка 263 из 2487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928670"/>
            <a:ext cx="4319600" cy="56716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3 - МЕДИА\1 - Презентации\2 - Окружающий мир\1 класс\ГЕРОИ\Мудрая Черепаха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19439" flipH="1">
            <a:off x="6643702" y="4572008"/>
            <a:ext cx="2286000" cy="2047875"/>
          </a:xfrm>
          <a:prstGeom prst="rect">
            <a:avLst/>
          </a:prstGeom>
          <a:noFill/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357158" y="1000108"/>
            <a:ext cx="7358114" cy="1428760"/>
          </a:xfrm>
          <a:prstGeom prst="wedgeRoundRectCallout">
            <a:avLst>
              <a:gd name="adj1" fmla="val 38010"/>
              <a:gd name="adj2" fmla="val 211623"/>
              <a:gd name="adj3" fmla="val 1666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Мы живём в необъятной Вселенной на планете Земля, в стране, которая носит имя Россия.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5" name="Picture 2" descr="Картинка 16 из 12313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ECEAFF"/>
              </a:clrFrom>
              <a:clrTo>
                <a:srgbClr val="ECEA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3214686"/>
            <a:ext cx="6072231" cy="350788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286380" y="6143644"/>
            <a:ext cx="1285884" cy="500066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2" name="Picture 8" descr="Картинка 233 из 396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084" y="1214422"/>
            <a:ext cx="1285916" cy="966819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3 - МЕДИА\1 - Презентации\2 - Окружающий мир\2 класс\ГЕРОИ\Муравей Вопросик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42844" y="2643182"/>
            <a:ext cx="1408113" cy="2139950"/>
          </a:xfrm>
          <a:prstGeom prst="rect">
            <a:avLst/>
          </a:prstGeom>
          <a:noFill/>
        </p:spPr>
      </p:pic>
      <p:pic>
        <p:nvPicPr>
          <p:cNvPr id="3" name="Picture 2" descr="F:\3 - МЕДИА\1 - Презентации\2 - Окружающий мир\1 класс\ГЕРОИ\Мудрая Черепаха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19439" flipH="1">
            <a:off x="6643702" y="4572008"/>
            <a:ext cx="2286000" cy="2047875"/>
          </a:xfrm>
          <a:prstGeom prst="rect">
            <a:avLst/>
          </a:prstGeom>
          <a:noFill/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1571604" y="857232"/>
            <a:ext cx="7358114" cy="1428760"/>
          </a:xfrm>
          <a:prstGeom prst="wedgeRoundRectCallout">
            <a:avLst>
              <a:gd name="adj1" fmla="val -50594"/>
              <a:gd name="adj2" fmla="val 107726"/>
              <a:gd name="adj3" fmla="val 1666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Здравствуйте, ребята! Надеемся, что вы нас узнали. Мы продолжаем путешествие в мир,                                который нас окружает.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214282" y="5214950"/>
            <a:ext cx="6286544" cy="1428760"/>
          </a:xfrm>
          <a:prstGeom prst="wedgeRoundRectCallout">
            <a:avLst>
              <a:gd name="adj1" fmla="val 56643"/>
              <a:gd name="adj2" fmla="val -80117"/>
              <a:gd name="adj3" fmla="val 1666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 многие вопросы мы будем находить ответы в нашем учебнике. А помогать нам будет одна симпатичная семья.                          Давайте познакомимся…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6" name="Picture 6" descr="Картинка 49 из 1180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2500306"/>
            <a:ext cx="3428992" cy="2571745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/>
        </p:nvGraphicFramePr>
        <p:xfrm>
          <a:off x="285720" y="1071546"/>
          <a:ext cx="4429156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Схема 8"/>
          <p:cNvGraphicFramePr/>
          <p:nvPr/>
        </p:nvGraphicFramePr>
        <p:xfrm>
          <a:off x="4429156" y="1000108"/>
          <a:ext cx="442915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1266" name="Picture 2" descr="Картинка 22 из 211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000496" y="4929198"/>
            <a:ext cx="1485904" cy="153234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548580"/>
            <a:ext cx="8715404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+mj-lt"/>
              </a:rPr>
              <a:t>Список </a:t>
            </a:r>
            <a:r>
              <a:rPr lang="ru-RU" sz="2000" b="1" smtClean="0">
                <a:latin typeface="+mj-lt"/>
              </a:rPr>
              <a:t>использованной литературы</a:t>
            </a:r>
          </a:p>
          <a:p>
            <a:pPr algn="ctr"/>
            <a:endParaRPr lang="ru-RU" sz="2000" b="1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http</a:t>
            </a:r>
            <a:r>
              <a:rPr lang="en-US" dirty="0" smtClean="0">
                <a:latin typeface="+mj-lt"/>
              </a:rPr>
              <a:t>://</a:t>
            </a:r>
            <a:r>
              <a:rPr lang="en-US" dirty="0" smtClean="0">
                <a:latin typeface="+mj-lt"/>
              </a:rPr>
              <a:t>agecon.centers.ufl.edu/images/FAQ_image.gif</a:t>
            </a:r>
            <a:endParaRPr lang="ru-RU" dirty="0" smtClean="0">
              <a:latin typeface="+mj-lt"/>
            </a:endParaRPr>
          </a:p>
          <a:p>
            <a:r>
              <a:rPr lang="en-US" dirty="0">
                <a:latin typeface="+mj-lt"/>
              </a:rPr>
              <a:t>https://mega-u.ru</a:t>
            </a:r>
            <a:endParaRPr lang="en-US" dirty="0" smtClean="0">
              <a:latin typeface="+mj-lt"/>
            </a:endParaRPr>
          </a:p>
          <a:p>
            <a:r>
              <a:rPr lang="ru-RU" dirty="0" smtClean="0">
                <a:latin typeface="+mj-lt"/>
              </a:rPr>
              <a:t>http://pravdapskov.ru/upload/news/small/2010-01-21_16-46-55_599676755.png</a:t>
            </a:r>
          </a:p>
          <a:p>
            <a:r>
              <a:rPr lang="ru-RU" dirty="0" smtClean="0">
                <a:latin typeface="+mj-lt"/>
              </a:rPr>
              <a:t>http://miranimashek.ucoz.ru/_ph/100/1/304693249.jpg</a:t>
            </a:r>
          </a:p>
          <a:p>
            <a:r>
              <a:rPr lang="ru-RU" dirty="0" smtClean="0">
                <a:latin typeface="+mj-lt"/>
              </a:rPr>
              <a:t>http://urfm.narod.ru/v_fu_small.JPG</a:t>
            </a:r>
          </a:p>
          <a:p>
            <a:r>
              <a:rPr lang="ru-RU" dirty="0" smtClean="0">
                <a:latin typeface="+mj-lt"/>
              </a:rPr>
              <a:t>http://fantastika.ya1.ru/uploads/posts/2009-05/1242097020_1191938366_space_23.jpg</a:t>
            </a:r>
          </a:p>
          <a:p>
            <a:r>
              <a:rPr lang="ru-RU" dirty="0" smtClean="0">
                <a:latin typeface="+mj-lt"/>
              </a:rPr>
              <a:t>http://news.nationalgeographic.com/news/bigphotos/images/090414-3-d-solar-storms_big.jpg</a:t>
            </a:r>
          </a:p>
          <a:p>
            <a:r>
              <a:rPr lang="ru-RU" dirty="0" smtClean="0">
                <a:latin typeface="+mj-lt"/>
              </a:rPr>
              <a:t>http://foto.rambler.ru/public/d/a/darbi2006/15/Sol_sistem/Sol_sistem-web.jpg</a:t>
            </a:r>
          </a:p>
          <a:p>
            <a:r>
              <a:rPr lang="ru-RU" dirty="0" smtClean="0">
                <a:latin typeface="+mj-lt"/>
              </a:rPr>
              <a:t>http://www.svadbaok.ru/articles/obryadi/17_kogdaigratsvadbu/images/01.jpg</a:t>
            </a:r>
          </a:p>
          <a:p>
            <a:r>
              <a:rPr lang="ru-RU" dirty="0" smtClean="0">
                <a:latin typeface="+mj-lt"/>
              </a:rPr>
              <a:t>http://www.hent.org/world/twogbl.gif</a:t>
            </a:r>
          </a:p>
          <a:p>
            <a:r>
              <a:rPr lang="ru-RU" dirty="0" smtClean="0">
                <a:latin typeface="+mj-lt"/>
              </a:rPr>
              <a:t>http://www.uni-giessen.de/anglistik-ects-e/images/Globe.jpg</a:t>
            </a:r>
          </a:p>
          <a:p>
            <a:r>
              <a:rPr lang="ru-RU" dirty="0" smtClean="0">
                <a:latin typeface="+mj-lt"/>
              </a:rPr>
              <a:t>http://images02.olx.ru/ui/2/34/00/18333400_1.jpg</a:t>
            </a:r>
          </a:p>
          <a:p>
            <a:r>
              <a:rPr lang="ru-RU" dirty="0" smtClean="0">
                <a:latin typeface="+mj-lt"/>
              </a:rPr>
              <a:t>http://eko-tur.ru/d/50094/d/image_85.jpg</a:t>
            </a:r>
          </a:p>
          <a:p>
            <a:r>
              <a:rPr lang="ru-RU" dirty="0" smtClean="0">
                <a:latin typeface="+mj-lt"/>
              </a:rPr>
              <a:t>http://www.adcet.edu.au/Admin/UploadedFiles/Images/Photos/question%20book.jpg</a:t>
            </a:r>
          </a:p>
          <a:p>
            <a:r>
              <a:rPr lang="ru-RU" dirty="0" smtClean="0">
                <a:latin typeface="+mj-lt"/>
              </a:rPr>
              <a:t>http://inpath.ru/files/Photos/notes/37.jpg</a:t>
            </a:r>
          </a:p>
          <a:p>
            <a:r>
              <a:rPr lang="en-US" dirty="0" smtClean="0">
                <a:latin typeface="+mj-lt"/>
              </a:rPr>
              <a:t>http://xyl.narod.ru/anim/an18.gif</a:t>
            </a:r>
          </a:p>
          <a:p>
            <a:r>
              <a:rPr lang="ru-RU" dirty="0" smtClean="0">
                <a:latin typeface="+mj-lt"/>
              </a:rPr>
              <a:t>http://vl-it.ru/uploads/posts/2009-08/1250573328_contactusnew.jpg http://vl-it.ru/uploads/posts/2009-08/1250573328_contactusnew.jpg</a:t>
            </a:r>
          </a:p>
          <a:p>
            <a:endParaRPr lang="en-US" sz="1400" dirty="0" smtClean="0"/>
          </a:p>
          <a:p>
            <a:endParaRPr lang="ru-RU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endParaRPr lang="ru-RU" sz="1600" dirty="0">
              <a:hlinkClick r:id="rId2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scan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500042"/>
            <a:ext cx="6215074" cy="59427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6" name="Заголовок 6"/>
          <p:cNvSpPr txBox="1">
            <a:spLocks/>
          </p:cNvSpPr>
          <p:nvPr/>
        </p:nvSpPr>
        <p:spPr>
          <a:xfrm>
            <a:off x="214282" y="1071546"/>
            <a:ext cx="278605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Это герои книги: папа и мама, Серёжа и Надя, попугай Илья                       и пёс Рыжик.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Мои документы\Мои рисунки\img016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1F5F8"/>
              </a:clrFrom>
              <a:clrTo>
                <a:srgbClr val="F1F5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2143116"/>
            <a:ext cx="1143008" cy="2456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 descr="C:\Documents and Settings\Admin\Мои документы\Мои рисунки\img02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66045">
            <a:off x="7624320" y="4147668"/>
            <a:ext cx="1127774" cy="24699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1571604" y="857232"/>
            <a:ext cx="7358114" cy="1428760"/>
          </a:xfrm>
          <a:prstGeom prst="wedgeRoundRectCallout">
            <a:avLst>
              <a:gd name="adj1" fmla="val -56726"/>
              <a:gd name="adj2" fmla="val 66998"/>
              <a:gd name="adj3" fmla="val 1666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Здравствуйте, ребята! 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Нам очень приятно с вами познакомиться!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214282" y="5143512"/>
            <a:ext cx="7072362" cy="1500198"/>
          </a:xfrm>
          <a:prstGeom prst="wedgeRoundRectCallout">
            <a:avLst>
              <a:gd name="adj1" fmla="val 56643"/>
              <a:gd name="adj2" fmla="val -80117"/>
              <a:gd name="adj3" fmla="val 1666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 этом году на уроках мы познакомимся с природой России, с поверхностями и водоёмами нашего края, попутешествуем по родной стране и побываем в некоторых странах планеты.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6" name="Picture 4" descr="Картинка 161 из 129439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2428868"/>
            <a:ext cx="4071966" cy="232990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3 - МЕДИА\1 - Презентации\2 - Окружающий мир\2 класс\ГЕРОИ\Муравей Вопросик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14282" y="4500570"/>
            <a:ext cx="1408113" cy="2139950"/>
          </a:xfrm>
          <a:prstGeom prst="rect">
            <a:avLst/>
          </a:prstGeom>
          <a:noFill/>
        </p:spPr>
      </p:pic>
      <p:pic>
        <p:nvPicPr>
          <p:cNvPr id="1032" name="Picture 8" descr="Картинка 215 из 1180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2643182"/>
            <a:ext cx="3214710" cy="40399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2" name="Скругленная прямоугольная выноска 21"/>
          <p:cNvSpPr/>
          <p:nvPr/>
        </p:nvSpPr>
        <p:spPr>
          <a:xfrm>
            <a:off x="357158" y="1000108"/>
            <a:ext cx="7358114" cy="1428760"/>
          </a:xfrm>
          <a:prstGeom prst="wedgeRoundRectCallout">
            <a:avLst>
              <a:gd name="adj1" fmla="val -32518"/>
              <a:gd name="adj2" fmla="val 224089"/>
              <a:gd name="adj3" fmla="val 1666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Вспомните, что вы знаете о звёздах, Солнце, Земле.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Что такое глобус?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Как называется наша страна?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286512" y="4572008"/>
            <a:ext cx="857256" cy="1143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кругленная прямоугольная выноска 1"/>
          <p:cNvSpPr/>
          <p:nvPr/>
        </p:nvSpPr>
        <p:spPr>
          <a:xfrm>
            <a:off x="285720" y="1000108"/>
            <a:ext cx="8643998" cy="642942"/>
          </a:xfrm>
          <a:prstGeom prst="wedgeRoundRectCallout">
            <a:avLst>
              <a:gd name="adj1" fmla="val 49341"/>
              <a:gd name="adj2" fmla="val 130903"/>
              <a:gd name="adj3" fmla="val 1666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Используя выделенные слова, определите свой «адрес» в мире.</a:t>
            </a:r>
            <a:endParaRPr lang="ru-RU" sz="23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3500438"/>
            <a:ext cx="8305800" cy="114300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Вселенная. Планета - … . Страна - … . Город (село) - … . Улица - … . Дом - … . Квартира - … .</a:t>
            </a:r>
            <a:endParaRPr lang="ru-RU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 descr="Картинка 158 из 58640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3631794"/>
            <a:ext cx="5572132" cy="3226206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052736"/>
            <a:ext cx="554461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Был, говорят, где-то случай такой.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Ехали люди с работы домой.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Только доехали, вдруг – чудеса: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Все позабыли свои адреса.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Ищут, волнуются, смотрят кругом,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Где эта улица? Где этот дом?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Ищут водители: «Где наш гараж?»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Мечутся жители: «Где наш этаж?»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Всё перепуталось, всё заблудилось!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Я рассказала про это нарочно, 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Чтобы проверить, знаешь ли точно, 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Где ты живёшь?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Где построен твой дом?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 хорошо ли ты с домом знаком?</a:t>
            </a:r>
            <a:endParaRPr lang="ru-RU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7410" name="Picture 2" descr="Картинка 18 из 6400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488489">
            <a:off x="4662555" y="2520850"/>
            <a:ext cx="5076825" cy="28479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ая прямоугольная выноска 8"/>
          <p:cNvSpPr/>
          <p:nvPr/>
        </p:nvSpPr>
        <p:spPr>
          <a:xfrm>
            <a:off x="357158" y="1000108"/>
            <a:ext cx="7358114" cy="1000132"/>
          </a:xfrm>
          <a:prstGeom prst="wedgeRoundRectCallout">
            <a:avLst>
              <a:gd name="adj1" fmla="val -40754"/>
              <a:gd name="adj2" fmla="val 295225"/>
              <a:gd name="adj3" fmla="val 1666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Мы часто слышим, что Земля – наш общий дом.                 Где расположен этот огромный дом?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0" name="Picture 2" descr="Картинка 60 из 8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2357430"/>
            <a:ext cx="4357718" cy="4214842"/>
          </a:xfrm>
          <a:prstGeom prst="rect">
            <a:avLst/>
          </a:prstGeom>
          <a:noFill/>
        </p:spPr>
      </p:pic>
      <p:pic>
        <p:nvPicPr>
          <p:cNvPr id="4" name="Picture 6" descr="Картинка 49 из 1180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15241" y="1000108"/>
            <a:ext cx="1428760" cy="1071570"/>
          </a:xfrm>
          <a:prstGeom prst="rect">
            <a:avLst/>
          </a:prstGeom>
          <a:noFill/>
        </p:spPr>
      </p:pic>
      <p:pic>
        <p:nvPicPr>
          <p:cNvPr id="5" name="Picture 2" descr="C:\Documents and Settings\Admin\Мои документы\Мои рисунки\img016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1F5F8"/>
              </a:clrFrom>
              <a:clrTo>
                <a:srgbClr val="F1F5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4143380"/>
            <a:ext cx="1143008" cy="2456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ая прямоугольная выноска 1"/>
          <p:cNvSpPr/>
          <p:nvPr/>
        </p:nvSpPr>
        <p:spPr>
          <a:xfrm>
            <a:off x="357158" y="1000108"/>
            <a:ext cx="8429684" cy="1285884"/>
          </a:xfrm>
          <a:prstGeom prst="wedgeRoundRectCallout">
            <a:avLst>
              <a:gd name="adj1" fmla="val -49953"/>
              <a:gd name="adj2" fmla="val 113557"/>
              <a:gd name="adj3" fmla="val 1666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Всё разнообразие окружающей нас жизни – это стечение обстоятельств, которое произошло в одном из уголков Вселенной – в Солнечной системе.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7170" name="Picture 2" descr="Картинка 233 из 396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357562"/>
            <a:ext cx="3997693" cy="30056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3929058" y="3500438"/>
            <a:ext cx="5010184" cy="2705120"/>
          </a:xfrm>
          <a:prstGeom prst="wedgeRoundRectCallout">
            <a:avLst>
              <a:gd name="adj1" fmla="val 49495"/>
              <a:gd name="adj2" fmla="val 60583"/>
              <a:gd name="adj3" fmla="val 1666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Вселенная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, или </a:t>
            </a: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космос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, - это весь необъятный мир. Вселенная состоит из небесных, или космических, тел. К ним относятся </a:t>
            </a: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звёзды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и </a:t>
            </a: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планеты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603</TotalTime>
  <Words>717</Words>
  <Application>Microsoft Office PowerPoint</Application>
  <PresentationFormat>Экран (4:3)</PresentationFormat>
  <Paragraphs>105</Paragraphs>
  <Slides>21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Calibri</vt:lpstr>
      <vt:lpstr>Constantia</vt:lpstr>
      <vt:lpstr>Wingdings 2</vt:lpstr>
      <vt:lpstr>ZopaCyr</vt:lpstr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Вселенная. Планета - … . Страна - … . Город (село) - … . Улица - … . Дом - … . Квартира - … 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вокруг нас</dc:title>
  <cp:lastModifiedBy>NK</cp:lastModifiedBy>
  <cp:revision>131</cp:revision>
  <dcterms:modified xsi:type="dcterms:W3CDTF">2022-09-28T19:56:19Z</dcterms:modified>
</cp:coreProperties>
</file>