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  <p:sldMasterId id="2147483700" r:id="rId2"/>
    <p:sldMasterId id="2147483713" r:id="rId3"/>
    <p:sldMasterId id="2147483739" r:id="rId4"/>
    <p:sldMasterId id="2147483752" r:id="rId5"/>
    <p:sldMasterId id="2147483765" r:id="rId6"/>
    <p:sldMasterId id="2147483778" r:id="rId7"/>
    <p:sldMasterId id="2147483791" r:id="rId8"/>
  </p:sldMasterIdLst>
  <p:sldIdLst>
    <p:sldId id="270" r:id="rId9"/>
    <p:sldId id="269" r:id="rId10"/>
    <p:sldId id="258" r:id="rId11"/>
    <p:sldId id="268" r:id="rId12"/>
    <p:sldId id="260" r:id="rId13"/>
    <p:sldId id="261" r:id="rId14"/>
    <p:sldId id="266" r:id="rId15"/>
    <p:sldId id="263" r:id="rId16"/>
    <p:sldId id="264" r:id="rId17"/>
    <p:sldId id="265" r:id="rId18"/>
    <p:sldId id="271" r:id="rId19"/>
    <p:sldId id="272" r:id="rId20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Соответствие состояния здоровья водителя и его работоспособности физическим и психологическим нагрузкам, возникающим при управлении транспортным средством в условиях современных дорог 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  <c:pt idx="0">
                  <c:v>0.44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Глубокие знания Правил дорожного движения, их осознанное соблюдение и умение применять в различных ситуациях, возникающих на дороге. 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0%</c:formatCode>
                <c:ptCount val="1"/>
                <c:pt idx="0">
                  <c:v>0.33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Постоянное совершенствование профессиональных качеств в управлении транспортным средством.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0%</c:formatCode>
                <c:ptCount val="1"/>
                <c:pt idx="0">
                  <c:v>0.12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Воспитание в себе чувства высокой ответственности за безопасность других участников дорожного движения (пешеходов и пассажиров), соблюдение их прав в области безопасности жизнедеятельности.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0%</c:formatCode>
                <c:ptCount val="1"/>
                <c:pt idx="0">
                  <c:v>0.11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1384272"/>
        <c:axId val="381378392"/>
      </c:barChart>
      <c:catAx>
        <c:axId val="381384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1378392"/>
        <c:crosses val="autoZero"/>
        <c:auto val="1"/>
        <c:lblAlgn val="ctr"/>
        <c:lblOffset val="100"/>
        <c:noMultiLvlLbl val="0"/>
      </c:catAx>
      <c:valAx>
        <c:axId val="381378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1384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0617199834148801E-2"/>
          <c:y val="0.65515447871986598"/>
          <c:w val="0.97938275471247915"/>
          <c:h val="0.3160292824846437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0.11812</cdr:x>
      <cdr:y>0</cdr:y>
    </cdr:from>
    <cdr:to>
      <cdr:x>0.96604</cdr:x>
      <cdr:y>0.13622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949497" y="0"/>
          <a:ext cx="6816080" cy="83099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2400" b="1" i="1" cap="none" spc="0" dirty="0" smtClean="0">
              <a:ln w="222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Результат опроса обучающихся 8 класса  </a:t>
          </a:r>
        </a:p>
        <a:p xmlns:a="http://schemas.openxmlformats.org/drawingml/2006/main">
          <a:pPr algn="ctr"/>
          <a:r>
            <a:rPr lang="ru-RU" sz="2400" b="1" i="1" cap="none" spc="0" dirty="0" smtClean="0">
              <a:ln w="222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(16 человек)</a:t>
          </a:r>
          <a:endParaRPr lang="ru-RU" sz="2400" b="1" i="1" cap="none" spc="0" dirty="0">
            <a:ln w="22225">
              <a:solidFill>
                <a:sysClr val="windowText" lastClr="000000"/>
              </a:solidFill>
              <a:prstDash val="solid"/>
            </a:ln>
            <a:solidFill>
              <a:srgbClr val="FF000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28" name="PlaceHolder 5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391392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63518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33" name="PlaceHolder 5"/>
          <p:cNvSpPr>
            <a:spLocks noGrp="1"/>
          </p:cNvSpPr>
          <p:nvPr>
            <p:ph type="body"/>
          </p:nvPr>
        </p:nvSpPr>
        <p:spPr>
          <a:xfrm>
            <a:off x="63518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34" name="PlaceHolder 6"/>
          <p:cNvSpPr>
            <a:spLocks noGrp="1"/>
          </p:cNvSpPr>
          <p:nvPr>
            <p:ph type="body"/>
          </p:nvPr>
        </p:nvSpPr>
        <p:spPr>
          <a:xfrm>
            <a:off x="391392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35" name="PlaceHolder 7"/>
          <p:cNvSpPr>
            <a:spLocks noGrp="1"/>
          </p:cNvSpPr>
          <p:nvPr>
            <p:ph type="body"/>
          </p:nvPr>
        </p:nvSpPr>
        <p:spPr>
          <a:xfrm>
            <a:off x="14756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 type="subTitle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subTitle"/>
          </p:nvPr>
        </p:nvSpPr>
        <p:spPr>
          <a:xfrm>
            <a:off x="1475640" y="260640"/>
            <a:ext cx="7199640" cy="5339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04" name="PlaceHolder 4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subTitle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08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11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12" name="PlaceHolder 4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15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7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18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19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20" name="PlaceHolder 5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23" name="PlaceHolder 3"/>
          <p:cNvSpPr>
            <a:spLocks noGrp="1"/>
          </p:cNvSpPr>
          <p:nvPr>
            <p:ph type="body"/>
          </p:nvPr>
        </p:nvSpPr>
        <p:spPr>
          <a:xfrm>
            <a:off x="391392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24" name="PlaceHolder 4"/>
          <p:cNvSpPr>
            <a:spLocks noGrp="1"/>
          </p:cNvSpPr>
          <p:nvPr>
            <p:ph type="body"/>
          </p:nvPr>
        </p:nvSpPr>
        <p:spPr>
          <a:xfrm>
            <a:off x="63518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25" name="PlaceHolder 5"/>
          <p:cNvSpPr>
            <a:spLocks noGrp="1"/>
          </p:cNvSpPr>
          <p:nvPr>
            <p:ph type="body"/>
          </p:nvPr>
        </p:nvSpPr>
        <p:spPr>
          <a:xfrm>
            <a:off x="63518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26" name="PlaceHolder 6"/>
          <p:cNvSpPr>
            <a:spLocks noGrp="1"/>
          </p:cNvSpPr>
          <p:nvPr>
            <p:ph type="body"/>
          </p:nvPr>
        </p:nvSpPr>
        <p:spPr>
          <a:xfrm>
            <a:off x="391392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27" name="PlaceHolder 7"/>
          <p:cNvSpPr>
            <a:spLocks noGrp="1"/>
          </p:cNvSpPr>
          <p:nvPr>
            <p:ph type="body"/>
          </p:nvPr>
        </p:nvSpPr>
        <p:spPr>
          <a:xfrm>
            <a:off x="14756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 type="subTitle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8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49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subTitle"/>
          </p:nvPr>
        </p:nvSpPr>
        <p:spPr>
          <a:xfrm>
            <a:off x="1475640" y="260640"/>
            <a:ext cx="7199640" cy="5339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3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54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55" name="PlaceHolder 4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7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58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59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1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62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63" name="PlaceHolder 4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5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66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8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69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70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71" name="PlaceHolder 5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3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74" name="PlaceHolder 3"/>
          <p:cNvSpPr>
            <a:spLocks noGrp="1"/>
          </p:cNvSpPr>
          <p:nvPr>
            <p:ph type="body"/>
          </p:nvPr>
        </p:nvSpPr>
        <p:spPr>
          <a:xfrm>
            <a:off x="391392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75" name="PlaceHolder 4"/>
          <p:cNvSpPr>
            <a:spLocks noGrp="1"/>
          </p:cNvSpPr>
          <p:nvPr>
            <p:ph type="body"/>
          </p:nvPr>
        </p:nvSpPr>
        <p:spPr>
          <a:xfrm>
            <a:off x="63518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76" name="PlaceHolder 5"/>
          <p:cNvSpPr>
            <a:spLocks noGrp="1"/>
          </p:cNvSpPr>
          <p:nvPr>
            <p:ph type="body"/>
          </p:nvPr>
        </p:nvSpPr>
        <p:spPr>
          <a:xfrm>
            <a:off x="63518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77" name="PlaceHolder 6"/>
          <p:cNvSpPr>
            <a:spLocks noGrp="1"/>
          </p:cNvSpPr>
          <p:nvPr>
            <p:ph type="body"/>
          </p:nvPr>
        </p:nvSpPr>
        <p:spPr>
          <a:xfrm>
            <a:off x="391392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278" name="PlaceHolder 7"/>
          <p:cNvSpPr>
            <a:spLocks noGrp="1"/>
          </p:cNvSpPr>
          <p:nvPr>
            <p:ph type="body"/>
          </p:nvPr>
        </p:nvSpPr>
        <p:spPr>
          <a:xfrm>
            <a:off x="14756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1" name="PlaceHolder 2"/>
          <p:cNvSpPr>
            <a:spLocks noGrp="1"/>
          </p:cNvSpPr>
          <p:nvPr>
            <p:ph type="subTitle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3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5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46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subTitle"/>
          </p:nvPr>
        </p:nvSpPr>
        <p:spPr>
          <a:xfrm>
            <a:off x="1475640" y="260640"/>
            <a:ext cx="7199640" cy="5339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0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51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52" name="PlaceHolder 4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4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55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56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8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59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60" name="PlaceHolder 4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2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63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66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67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68" name="PlaceHolder 5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71" name="PlaceHolder 3"/>
          <p:cNvSpPr>
            <a:spLocks noGrp="1"/>
          </p:cNvSpPr>
          <p:nvPr>
            <p:ph type="body"/>
          </p:nvPr>
        </p:nvSpPr>
        <p:spPr>
          <a:xfrm>
            <a:off x="391392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72" name="PlaceHolder 4"/>
          <p:cNvSpPr>
            <a:spLocks noGrp="1"/>
          </p:cNvSpPr>
          <p:nvPr>
            <p:ph type="body"/>
          </p:nvPr>
        </p:nvSpPr>
        <p:spPr>
          <a:xfrm>
            <a:off x="63518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73" name="PlaceHolder 5"/>
          <p:cNvSpPr>
            <a:spLocks noGrp="1"/>
          </p:cNvSpPr>
          <p:nvPr>
            <p:ph type="body"/>
          </p:nvPr>
        </p:nvSpPr>
        <p:spPr>
          <a:xfrm>
            <a:off x="63518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74" name="PlaceHolder 6"/>
          <p:cNvSpPr>
            <a:spLocks noGrp="1"/>
          </p:cNvSpPr>
          <p:nvPr>
            <p:ph type="body"/>
          </p:nvPr>
        </p:nvSpPr>
        <p:spPr>
          <a:xfrm>
            <a:off x="391392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75" name="PlaceHolder 7"/>
          <p:cNvSpPr>
            <a:spLocks noGrp="1"/>
          </p:cNvSpPr>
          <p:nvPr>
            <p:ph type="body"/>
          </p:nvPr>
        </p:nvSpPr>
        <p:spPr>
          <a:xfrm>
            <a:off x="14756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2" name="PlaceHolder 2"/>
          <p:cNvSpPr>
            <a:spLocks noGrp="1"/>
          </p:cNvSpPr>
          <p:nvPr>
            <p:ph type="subTitle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4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6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397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PlaceHolder 1"/>
          <p:cNvSpPr>
            <a:spLocks noGrp="1"/>
          </p:cNvSpPr>
          <p:nvPr>
            <p:ph type="subTitle"/>
          </p:nvPr>
        </p:nvSpPr>
        <p:spPr>
          <a:xfrm>
            <a:off x="1475640" y="260640"/>
            <a:ext cx="7199640" cy="5339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1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02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03" name="PlaceHolder 4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5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06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07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9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10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11" name="PlaceHolder 4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3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14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6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17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18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19" name="PlaceHolder 5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subTitle"/>
          </p:nvPr>
        </p:nvSpPr>
        <p:spPr>
          <a:xfrm>
            <a:off x="1475640" y="260640"/>
            <a:ext cx="7199640" cy="5339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1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22" name="PlaceHolder 3"/>
          <p:cNvSpPr>
            <a:spLocks noGrp="1"/>
          </p:cNvSpPr>
          <p:nvPr>
            <p:ph type="body"/>
          </p:nvPr>
        </p:nvSpPr>
        <p:spPr>
          <a:xfrm>
            <a:off x="391392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23" name="PlaceHolder 4"/>
          <p:cNvSpPr>
            <a:spLocks noGrp="1"/>
          </p:cNvSpPr>
          <p:nvPr>
            <p:ph type="body"/>
          </p:nvPr>
        </p:nvSpPr>
        <p:spPr>
          <a:xfrm>
            <a:off x="63518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24" name="PlaceHolder 5"/>
          <p:cNvSpPr>
            <a:spLocks noGrp="1"/>
          </p:cNvSpPr>
          <p:nvPr>
            <p:ph type="body"/>
          </p:nvPr>
        </p:nvSpPr>
        <p:spPr>
          <a:xfrm>
            <a:off x="63518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25" name="PlaceHolder 6"/>
          <p:cNvSpPr>
            <a:spLocks noGrp="1"/>
          </p:cNvSpPr>
          <p:nvPr>
            <p:ph type="body"/>
          </p:nvPr>
        </p:nvSpPr>
        <p:spPr>
          <a:xfrm>
            <a:off x="391392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26" name="PlaceHolder 7"/>
          <p:cNvSpPr>
            <a:spLocks noGrp="1"/>
          </p:cNvSpPr>
          <p:nvPr>
            <p:ph type="body"/>
          </p:nvPr>
        </p:nvSpPr>
        <p:spPr>
          <a:xfrm>
            <a:off x="14756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3" name="PlaceHolder 2"/>
          <p:cNvSpPr>
            <a:spLocks noGrp="1"/>
          </p:cNvSpPr>
          <p:nvPr>
            <p:ph type="subTitle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5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7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48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PlaceHolder 1"/>
          <p:cNvSpPr>
            <a:spLocks noGrp="1"/>
          </p:cNvSpPr>
          <p:nvPr>
            <p:ph type="subTitle"/>
          </p:nvPr>
        </p:nvSpPr>
        <p:spPr>
          <a:xfrm>
            <a:off x="1475640" y="260640"/>
            <a:ext cx="7199640" cy="5339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2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53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54" name="PlaceHolder 4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6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57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58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0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61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62" name="PlaceHolder 4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4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65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7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68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69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70" name="PlaceHolder 5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2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73" name="PlaceHolder 3"/>
          <p:cNvSpPr>
            <a:spLocks noGrp="1"/>
          </p:cNvSpPr>
          <p:nvPr>
            <p:ph type="body"/>
          </p:nvPr>
        </p:nvSpPr>
        <p:spPr>
          <a:xfrm>
            <a:off x="391392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74" name="PlaceHolder 4"/>
          <p:cNvSpPr>
            <a:spLocks noGrp="1"/>
          </p:cNvSpPr>
          <p:nvPr>
            <p:ph type="body"/>
          </p:nvPr>
        </p:nvSpPr>
        <p:spPr>
          <a:xfrm>
            <a:off x="63518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75" name="PlaceHolder 5"/>
          <p:cNvSpPr>
            <a:spLocks noGrp="1"/>
          </p:cNvSpPr>
          <p:nvPr>
            <p:ph type="body"/>
          </p:nvPr>
        </p:nvSpPr>
        <p:spPr>
          <a:xfrm>
            <a:off x="63518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76" name="PlaceHolder 6"/>
          <p:cNvSpPr>
            <a:spLocks noGrp="1"/>
          </p:cNvSpPr>
          <p:nvPr>
            <p:ph type="body"/>
          </p:nvPr>
        </p:nvSpPr>
        <p:spPr>
          <a:xfrm>
            <a:off x="391392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77" name="PlaceHolder 7"/>
          <p:cNvSpPr>
            <a:spLocks noGrp="1"/>
          </p:cNvSpPr>
          <p:nvPr>
            <p:ph type="body"/>
          </p:nvPr>
        </p:nvSpPr>
        <p:spPr>
          <a:xfrm>
            <a:off x="14756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7" name="PlaceHolder 2"/>
          <p:cNvSpPr>
            <a:spLocks noGrp="1"/>
          </p:cNvSpPr>
          <p:nvPr>
            <p:ph type="subTitle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9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1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92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PlaceHolder 1"/>
          <p:cNvSpPr>
            <a:spLocks noGrp="1"/>
          </p:cNvSpPr>
          <p:nvPr>
            <p:ph type="subTitle"/>
          </p:nvPr>
        </p:nvSpPr>
        <p:spPr>
          <a:xfrm>
            <a:off x="1475640" y="260640"/>
            <a:ext cx="7199640" cy="5339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6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97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98" name="PlaceHolder 4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0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01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02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4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05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06" name="PlaceHolder 4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8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09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1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12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13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14" name="PlaceHolder 5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6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17" name="PlaceHolder 3"/>
          <p:cNvSpPr>
            <a:spLocks noGrp="1"/>
          </p:cNvSpPr>
          <p:nvPr>
            <p:ph type="body"/>
          </p:nvPr>
        </p:nvSpPr>
        <p:spPr>
          <a:xfrm>
            <a:off x="391392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18" name="PlaceHolder 4"/>
          <p:cNvSpPr>
            <a:spLocks noGrp="1"/>
          </p:cNvSpPr>
          <p:nvPr>
            <p:ph type="body"/>
          </p:nvPr>
        </p:nvSpPr>
        <p:spPr>
          <a:xfrm>
            <a:off x="63518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19" name="PlaceHolder 5"/>
          <p:cNvSpPr>
            <a:spLocks noGrp="1"/>
          </p:cNvSpPr>
          <p:nvPr>
            <p:ph type="body"/>
          </p:nvPr>
        </p:nvSpPr>
        <p:spPr>
          <a:xfrm>
            <a:off x="63518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20" name="PlaceHolder 6"/>
          <p:cNvSpPr>
            <a:spLocks noGrp="1"/>
          </p:cNvSpPr>
          <p:nvPr>
            <p:ph type="body"/>
          </p:nvPr>
        </p:nvSpPr>
        <p:spPr>
          <a:xfrm>
            <a:off x="391392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21" name="PlaceHolder 7"/>
          <p:cNvSpPr>
            <a:spLocks noGrp="1"/>
          </p:cNvSpPr>
          <p:nvPr>
            <p:ph type="body"/>
          </p:nvPr>
        </p:nvSpPr>
        <p:spPr>
          <a:xfrm>
            <a:off x="14756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2" name="PlaceHolder 2"/>
          <p:cNvSpPr>
            <a:spLocks noGrp="1"/>
          </p:cNvSpPr>
          <p:nvPr>
            <p:ph type="subTitle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4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6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37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PlaceHolder 1"/>
          <p:cNvSpPr>
            <a:spLocks noGrp="1"/>
          </p:cNvSpPr>
          <p:nvPr>
            <p:ph type="subTitle"/>
          </p:nvPr>
        </p:nvSpPr>
        <p:spPr>
          <a:xfrm>
            <a:off x="1475640" y="260640"/>
            <a:ext cx="7199640" cy="5339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1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42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43" name="PlaceHolder 4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5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46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47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9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50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51" name="PlaceHolder 4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3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54" name="PlaceHolder 3"/>
          <p:cNvSpPr>
            <a:spLocks noGrp="1"/>
          </p:cNvSpPr>
          <p:nvPr>
            <p:ph type="body"/>
          </p:nvPr>
        </p:nvSpPr>
        <p:spPr>
          <a:xfrm>
            <a:off x="1475640" y="4295880"/>
            <a:ext cx="721080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6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57" name="PlaceHolder 3"/>
          <p:cNvSpPr>
            <a:spLocks noGrp="1"/>
          </p:cNvSpPr>
          <p:nvPr>
            <p:ph type="body"/>
          </p:nvPr>
        </p:nvSpPr>
        <p:spPr>
          <a:xfrm>
            <a:off x="5170680" y="170064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58" name="PlaceHolder 4"/>
          <p:cNvSpPr>
            <a:spLocks noGrp="1"/>
          </p:cNvSpPr>
          <p:nvPr>
            <p:ph type="body"/>
          </p:nvPr>
        </p:nvSpPr>
        <p:spPr>
          <a:xfrm>
            <a:off x="517068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59" name="PlaceHolder 5"/>
          <p:cNvSpPr>
            <a:spLocks noGrp="1"/>
          </p:cNvSpPr>
          <p:nvPr>
            <p:ph type="body"/>
          </p:nvPr>
        </p:nvSpPr>
        <p:spPr>
          <a:xfrm>
            <a:off x="1475640" y="4295880"/>
            <a:ext cx="3518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PlaceHolder 1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199640" cy="115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1" name="PlaceHolder 2"/>
          <p:cNvSpPr>
            <a:spLocks noGrp="1"/>
          </p:cNvSpPr>
          <p:nvPr>
            <p:ph type="body"/>
          </p:nvPr>
        </p:nvSpPr>
        <p:spPr>
          <a:xfrm>
            <a:off x="14756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62" name="PlaceHolder 3"/>
          <p:cNvSpPr>
            <a:spLocks noGrp="1"/>
          </p:cNvSpPr>
          <p:nvPr>
            <p:ph type="body"/>
          </p:nvPr>
        </p:nvSpPr>
        <p:spPr>
          <a:xfrm>
            <a:off x="391392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63" name="PlaceHolder 4"/>
          <p:cNvSpPr>
            <a:spLocks noGrp="1"/>
          </p:cNvSpPr>
          <p:nvPr>
            <p:ph type="body"/>
          </p:nvPr>
        </p:nvSpPr>
        <p:spPr>
          <a:xfrm>
            <a:off x="6351840" y="170064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64" name="PlaceHolder 5"/>
          <p:cNvSpPr>
            <a:spLocks noGrp="1"/>
          </p:cNvSpPr>
          <p:nvPr>
            <p:ph type="body"/>
          </p:nvPr>
        </p:nvSpPr>
        <p:spPr>
          <a:xfrm>
            <a:off x="63518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65" name="PlaceHolder 6"/>
          <p:cNvSpPr>
            <a:spLocks noGrp="1"/>
          </p:cNvSpPr>
          <p:nvPr>
            <p:ph type="body"/>
          </p:nvPr>
        </p:nvSpPr>
        <p:spPr>
          <a:xfrm>
            <a:off x="391392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66" name="PlaceHolder 7"/>
          <p:cNvSpPr>
            <a:spLocks noGrp="1"/>
          </p:cNvSpPr>
          <p:nvPr>
            <p:ph type="body"/>
          </p:nvPr>
        </p:nvSpPr>
        <p:spPr>
          <a:xfrm>
            <a:off x="1475640" y="4295880"/>
            <a:ext cx="23216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1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18" Type="http://schemas.openxmlformats.org/officeDocument/2006/relationships/image" Target="../media/image17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14.png"/><Relationship Id="rId10" Type="http://schemas.openxmlformats.org/officeDocument/2006/relationships/slideLayout" Target="../slideLayouts/slideLayout46.xml"/><Relationship Id="rId19" Type="http://schemas.openxmlformats.org/officeDocument/2006/relationships/image" Target="../media/image18.png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18" Type="http://schemas.openxmlformats.org/officeDocument/2006/relationships/image" Target="../media/image23.png"/><Relationship Id="rId26" Type="http://schemas.openxmlformats.org/officeDocument/2006/relationships/image" Target="../media/image30.png"/><Relationship Id="rId3" Type="http://schemas.openxmlformats.org/officeDocument/2006/relationships/slideLayout" Target="../slideLayouts/slideLayout51.xml"/><Relationship Id="rId21" Type="http://schemas.openxmlformats.org/officeDocument/2006/relationships/image" Target="../media/image25.png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image" Target="../media/image22.png"/><Relationship Id="rId25" Type="http://schemas.openxmlformats.org/officeDocument/2006/relationships/image" Target="../media/image29.png"/><Relationship Id="rId2" Type="http://schemas.openxmlformats.org/officeDocument/2006/relationships/slideLayout" Target="../slideLayouts/slideLayout50.xml"/><Relationship Id="rId16" Type="http://schemas.openxmlformats.org/officeDocument/2006/relationships/image" Target="../media/image21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24" Type="http://schemas.openxmlformats.org/officeDocument/2006/relationships/image" Target="../media/image28.png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20.png"/><Relationship Id="rId23" Type="http://schemas.openxmlformats.org/officeDocument/2006/relationships/image" Target="../media/image27.png"/><Relationship Id="rId10" Type="http://schemas.openxmlformats.org/officeDocument/2006/relationships/slideLayout" Target="../slideLayouts/slideLayout58.xml"/><Relationship Id="rId19" Type="http://schemas.openxmlformats.org/officeDocument/2006/relationships/image" Target="../media/image24.png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jpeg"/><Relationship Id="rId22" Type="http://schemas.openxmlformats.org/officeDocument/2006/relationships/image" Target="../media/image26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18" Type="http://schemas.openxmlformats.org/officeDocument/2006/relationships/image" Target="../media/image17.pn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62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image" Target="../media/image14.png"/><Relationship Id="rId10" Type="http://schemas.openxmlformats.org/officeDocument/2006/relationships/slideLayout" Target="../slideLayouts/slideLayout70.xml"/><Relationship Id="rId19" Type="http://schemas.openxmlformats.org/officeDocument/2006/relationships/image" Target="../media/image18.png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82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18" Type="http://schemas.openxmlformats.org/officeDocument/2006/relationships/image" Target="../media/image34.png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17" Type="http://schemas.openxmlformats.org/officeDocument/2006/relationships/image" Target="../media/image33.png"/><Relationship Id="rId2" Type="http://schemas.openxmlformats.org/officeDocument/2006/relationships/slideLayout" Target="../slideLayouts/slideLayout86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image" Target="../media/image31.png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>
            <a:off x="0" y="0"/>
            <a:ext cx="9143640" cy="6857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1" name="CustomShape 2"/>
          <p:cNvSpPr/>
          <p:nvPr/>
        </p:nvSpPr>
        <p:spPr>
          <a:xfrm>
            <a:off x="1403640" y="1627920"/>
            <a:ext cx="7199640" cy="504108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2" name="CustomShape 3"/>
          <p:cNvSpPr/>
          <p:nvPr/>
        </p:nvSpPr>
        <p:spPr>
          <a:xfrm>
            <a:off x="1403640" y="260640"/>
            <a:ext cx="7199640" cy="1151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3" name="PlaceHolder 4"/>
          <p:cNvSpPr>
            <a:spLocks noGrp="1"/>
          </p:cNvSpPr>
          <p:nvPr>
            <p:ph type="title"/>
          </p:nvPr>
        </p:nvSpPr>
        <p:spPr>
          <a:xfrm>
            <a:off x="1475640" y="260640"/>
            <a:ext cx="7056360" cy="115668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2060"/>
                </a:solidFill>
                <a:latin typeface="Times New Roman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5"/>
          <p:cNvSpPr>
            <a:spLocks noGrp="1"/>
          </p:cNvSpPr>
          <p:nvPr>
            <p:ph type="body"/>
          </p:nvPr>
        </p:nvSpPr>
        <p:spPr>
          <a:xfrm>
            <a:off x="1475640" y="1556640"/>
            <a:ext cx="7056360" cy="51123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206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2060"/>
                </a:solidFill>
                <a:latin typeface="Times New Roman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206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2060"/>
                </a:solidFill>
                <a:latin typeface="Times New Roman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206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2060"/>
                </a:solidFill>
                <a:latin typeface="Times New Roman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Пятый уровень</a:t>
            </a:r>
          </a:p>
        </p:txBody>
      </p:sp>
      <p:pic>
        <p:nvPicPr>
          <p:cNvPr id="95" name="Picture 4"/>
          <p:cNvPicPr/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84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251640" y="2899800"/>
            <a:ext cx="1058040" cy="1058040"/>
          </a:xfrm>
          <a:prstGeom prst="rect">
            <a:avLst/>
          </a:prstGeom>
          <a:ln>
            <a:noFill/>
          </a:ln>
        </p:spPr>
      </p:pic>
      <p:pic>
        <p:nvPicPr>
          <p:cNvPr id="96" name="Picture 6"/>
          <p:cNvPicPr/>
          <p:nvPr/>
        </p:nvPicPr>
        <p:blipFill>
          <a:blip r:embed="rId16"/>
          <a:stretch/>
        </p:blipFill>
        <p:spPr>
          <a:xfrm>
            <a:off x="251640" y="5373360"/>
            <a:ext cx="1058040" cy="1058040"/>
          </a:xfrm>
          <a:prstGeom prst="rect">
            <a:avLst/>
          </a:prstGeom>
          <a:ln>
            <a:noFill/>
          </a:ln>
        </p:spPr>
      </p:pic>
      <p:pic>
        <p:nvPicPr>
          <p:cNvPr id="97" name="Picture 10"/>
          <p:cNvPicPr/>
          <p:nvPr/>
        </p:nvPicPr>
        <p:blipFill>
          <a:blip r:embed="rId17"/>
          <a:stretch/>
        </p:blipFill>
        <p:spPr>
          <a:xfrm>
            <a:off x="251640" y="4149000"/>
            <a:ext cx="1059120" cy="1059120"/>
          </a:xfrm>
          <a:prstGeom prst="rect">
            <a:avLst/>
          </a:prstGeom>
          <a:ln>
            <a:noFill/>
          </a:ln>
        </p:spPr>
      </p:pic>
      <p:pic>
        <p:nvPicPr>
          <p:cNvPr id="98" name="Picture 12"/>
          <p:cNvPicPr/>
          <p:nvPr/>
        </p:nvPicPr>
        <p:blipFill>
          <a:blip r:embed="rId18"/>
          <a:stretch/>
        </p:blipFill>
        <p:spPr>
          <a:xfrm>
            <a:off x="251640" y="332640"/>
            <a:ext cx="1059120" cy="1059120"/>
          </a:xfrm>
          <a:prstGeom prst="rect">
            <a:avLst/>
          </a:prstGeom>
          <a:ln>
            <a:noFill/>
          </a:ln>
        </p:spPr>
      </p:pic>
      <p:pic>
        <p:nvPicPr>
          <p:cNvPr id="99" name="Picture 14"/>
          <p:cNvPicPr/>
          <p:nvPr/>
        </p:nvPicPr>
        <p:blipFill>
          <a:blip r:embed="rId19"/>
          <a:srcRect l="10470" t="10187" r="5268" b="11154"/>
          <a:stretch/>
        </p:blipFill>
        <p:spPr>
          <a:xfrm>
            <a:off x="251640" y="1628640"/>
            <a:ext cx="1058040" cy="987480"/>
          </a:xfrm>
          <a:prstGeom prst="rect">
            <a:avLst/>
          </a:pr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CustomShape 1"/>
          <p:cNvSpPr/>
          <p:nvPr/>
        </p:nvSpPr>
        <p:spPr>
          <a:xfrm>
            <a:off x="0" y="0"/>
            <a:ext cx="9143640" cy="6857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CustomShape 2"/>
          <p:cNvSpPr/>
          <p:nvPr/>
        </p:nvSpPr>
        <p:spPr>
          <a:xfrm>
            <a:off x="539640" y="1634400"/>
            <a:ext cx="8118720" cy="5039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4" name="CustomShape 3"/>
          <p:cNvSpPr/>
          <p:nvPr/>
        </p:nvSpPr>
        <p:spPr>
          <a:xfrm>
            <a:off x="539640" y="260640"/>
            <a:ext cx="8064360" cy="1223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5" name="PlaceHolder 4"/>
          <p:cNvSpPr>
            <a:spLocks noGrp="1"/>
          </p:cNvSpPr>
          <p:nvPr>
            <p:ph type="title"/>
          </p:nvPr>
        </p:nvSpPr>
        <p:spPr>
          <a:xfrm>
            <a:off x="611640" y="332640"/>
            <a:ext cx="7992360" cy="108468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2060"/>
                </a:solidFill>
                <a:latin typeface="Times New Roman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6" name="PlaceHolder 5"/>
          <p:cNvSpPr>
            <a:spLocks noGrp="1"/>
          </p:cNvSpPr>
          <p:nvPr>
            <p:ph type="body"/>
          </p:nvPr>
        </p:nvSpPr>
        <p:spPr>
          <a:xfrm>
            <a:off x="683640" y="1772640"/>
            <a:ext cx="7848360" cy="475200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206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2060"/>
                </a:solidFill>
                <a:latin typeface="Times New Roman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206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2060"/>
                </a:solidFill>
                <a:latin typeface="Times New Roman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206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2060"/>
                </a:solidFill>
                <a:latin typeface="Times New Roman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Пятый уровень</a:t>
            </a:r>
          </a:p>
        </p:txBody>
      </p:sp>
      <p:pic>
        <p:nvPicPr>
          <p:cNvPr id="187" name="Picture 4"/>
          <p:cNvPicPr/>
          <p:nvPr/>
        </p:nvPicPr>
        <p:blipFill>
          <a:blip r:embed="rId15"/>
          <a:stretch/>
        </p:blipFill>
        <p:spPr>
          <a:xfrm>
            <a:off x="1331640" y="5949360"/>
            <a:ext cx="719640" cy="719640"/>
          </a:xfrm>
          <a:prstGeom prst="rect">
            <a:avLst/>
          </a:prstGeom>
          <a:ln>
            <a:noFill/>
          </a:ln>
        </p:spPr>
      </p:pic>
      <p:pic>
        <p:nvPicPr>
          <p:cNvPr id="188" name="Picture 6"/>
          <p:cNvPicPr/>
          <p:nvPr/>
        </p:nvPicPr>
        <p:blipFill>
          <a:blip r:embed="rId16"/>
          <a:stretch/>
        </p:blipFill>
        <p:spPr>
          <a:xfrm>
            <a:off x="251640" y="4221000"/>
            <a:ext cx="719640" cy="719640"/>
          </a:xfrm>
          <a:prstGeom prst="rect">
            <a:avLst/>
          </a:prstGeom>
          <a:ln>
            <a:noFill/>
          </a:ln>
        </p:spPr>
      </p:pic>
      <p:pic>
        <p:nvPicPr>
          <p:cNvPr id="189" name="Picture 10"/>
          <p:cNvPicPr/>
          <p:nvPr/>
        </p:nvPicPr>
        <p:blipFill>
          <a:blip r:embed="rId17"/>
          <a:stretch/>
        </p:blipFill>
        <p:spPr>
          <a:xfrm>
            <a:off x="179640" y="5013000"/>
            <a:ext cx="719640" cy="719640"/>
          </a:xfrm>
          <a:prstGeom prst="rect">
            <a:avLst/>
          </a:prstGeom>
          <a:ln>
            <a:noFill/>
          </a:ln>
        </p:spPr>
      </p:pic>
      <p:pic>
        <p:nvPicPr>
          <p:cNvPr id="190" name="Picture 4"/>
          <p:cNvPicPr/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84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467640" y="5733360"/>
            <a:ext cx="719640" cy="719640"/>
          </a:xfrm>
          <a:prstGeom prst="rect">
            <a:avLst/>
          </a:prstGeom>
          <a:ln>
            <a:noFill/>
          </a:ln>
        </p:spPr>
      </p:pic>
      <p:pic>
        <p:nvPicPr>
          <p:cNvPr id="191" name="Picture 14"/>
          <p:cNvPicPr/>
          <p:nvPr/>
        </p:nvPicPr>
        <p:blipFill>
          <a:blip r:embed="rId19"/>
          <a:srcRect t="10003" b="19990"/>
          <a:stretch/>
        </p:blipFill>
        <p:spPr>
          <a:xfrm>
            <a:off x="2123640" y="5949360"/>
            <a:ext cx="1028160" cy="719640"/>
          </a:xfrm>
          <a:prstGeom prst="rect">
            <a:avLst/>
          </a:pr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CustomShape 1"/>
          <p:cNvSpPr/>
          <p:nvPr/>
        </p:nvSpPr>
        <p:spPr>
          <a:xfrm>
            <a:off x="0" y="0"/>
            <a:ext cx="9143640" cy="6857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9" name="CustomShape 2"/>
          <p:cNvSpPr/>
          <p:nvPr/>
        </p:nvSpPr>
        <p:spPr>
          <a:xfrm>
            <a:off x="467640" y="1556640"/>
            <a:ext cx="4032000" cy="453600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0" name="PlaceHolder 3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2060"/>
                </a:solidFill>
                <a:latin typeface="Times New Roman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1" name="PlaceHolder 4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206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2060"/>
                </a:solidFill>
                <a:latin typeface="Times New Roman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2060"/>
              </a:buClr>
              <a:buFont typeface="Arial"/>
              <a:buChar char="–"/>
            </a:pPr>
            <a:r>
              <a:rPr lang="ru-RU" sz="2400" b="0" strike="noStrike" spc="-1">
                <a:solidFill>
                  <a:srgbClr val="002060"/>
                </a:solidFill>
                <a:latin typeface="Times New Roman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360"/>
              </a:spcBef>
              <a:buClr>
                <a:srgbClr val="002060"/>
              </a:buClr>
              <a:buFont typeface="Arial"/>
              <a:buChar char="–"/>
            </a:pPr>
            <a:r>
              <a:rPr lang="ru-RU" sz="1800" b="0" strike="noStrike" spc="-1">
                <a:solidFill>
                  <a:srgbClr val="002060"/>
                </a:solidFill>
                <a:latin typeface="Times New Roman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360"/>
              </a:spcBef>
              <a:buClr>
                <a:srgbClr val="002060"/>
              </a:buClr>
              <a:buFont typeface="Arial"/>
              <a:buChar char="»"/>
            </a:pPr>
            <a:r>
              <a:rPr lang="ru-RU" sz="1800" b="0" strike="noStrike" spc="-1">
                <a:solidFill>
                  <a:srgbClr val="002060"/>
                </a:solidFill>
                <a:latin typeface="Times New Roman"/>
              </a:rPr>
              <a:t>Пятый уровень</a:t>
            </a:r>
          </a:p>
        </p:txBody>
      </p:sp>
      <p:sp>
        <p:nvSpPr>
          <p:cNvPr id="232" name="PlaceHolder 5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206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2060"/>
                </a:solidFill>
                <a:latin typeface="Times New Roman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2060"/>
              </a:buClr>
              <a:buFont typeface="Arial"/>
              <a:buChar char="–"/>
            </a:pPr>
            <a:r>
              <a:rPr lang="ru-RU" sz="2400" b="0" strike="noStrike" spc="-1">
                <a:solidFill>
                  <a:srgbClr val="002060"/>
                </a:solidFill>
                <a:latin typeface="Times New Roman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360"/>
              </a:spcBef>
              <a:buClr>
                <a:srgbClr val="002060"/>
              </a:buClr>
              <a:buFont typeface="Arial"/>
              <a:buChar char="–"/>
            </a:pPr>
            <a:r>
              <a:rPr lang="ru-RU" sz="1800" b="0" strike="noStrike" spc="-1">
                <a:solidFill>
                  <a:srgbClr val="002060"/>
                </a:solidFill>
                <a:latin typeface="Times New Roman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360"/>
              </a:spcBef>
              <a:buClr>
                <a:srgbClr val="002060"/>
              </a:buClr>
              <a:buFont typeface="Arial"/>
              <a:buChar char="»"/>
            </a:pPr>
            <a:r>
              <a:rPr lang="ru-RU" sz="1800" b="0" strike="noStrike" spc="-1">
                <a:solidFill>
                  <a:srgbClr val="002060"/>
                </a:solidFill>
                <a:latin typeface="Times New Roman"/>
              </a:rPr>
              <a:t>Пятый уровень</a:t>
            </a:r>
          </a:p>
        </p:txBody>
      </p:sp>
      <p:sp>
        <p:nvSpPr>
          <p:cNvPr id="233" name="CustomShape 6"/>
          <p:cNvSpPr/>
          <p:nvPr/>
        </p:nvSpPr>
        <p:spPr>
          <a:xfrm>
            <a:off x="4608000" y="1556640"/>
            <a:ext cx="4140000" cy="453600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4" name="CustomShape 7"/>
          <p:cNvSpPr/>
          <p:nvPr/>
        </p:nvSpPr>
        <p:spPr>
          <a:xfrm>
            <a:off x="439200" y="404640"/>
            <a:ext cx="8280720" cy="1007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35" name="Picture 12"/>
          <p:cNvPicPr/>
          <p:nvPr/>
        </p:nvPicPr>
        <p:blipFill>
          <a:blip r:embed="rId15"/>
          <a:stretch/>
        </p:blipFill>
        <p:spPr>
          <a:xfrm>
            <a:off x="2699640" y="5882400"/>
            <a:ext cx="906840" cy="906840"/>
          </a:xfrm>
          <a:prstGeom prst="rect">
            <a:avLst/>
          </a:prstGeom>
          <a:ln>
            <a:noFill/>
          </a:ln>
        </p:spPr>
      </p:pic>
      <p:pic>
        <p:nvPicPr>
          <p:cNvPr id="236" name="Picture 14"/>
          <p:cNvPicPr/>
          <p:nvPr/>
        </p:nvPicPr>
        <p:blipFill>
          <a:blip r:embed="rId16"/>
          <a:stretch/>
        </p:blipFill>
        <p:spPr>
          <a:xfrm>
            <a:off x="3794400" y="5880960"/>
            <a:ext cx="908280" cy="908280"/>
          </a:xfrm>
          <a:prstGeom prst="rect">
            <a:avLst/>
          </a:prstGeom>
          <a:ln>
            <a:noFill/>
          </a:ln>
        </p:spPr>
      </p:pic>
      <p:pic>
        <p:nvPicPr>
          <p:cNvPr id="237" name="Picture 12"/>
          <p:cNvPicPr/>
          <p:nvPr/>
        </p:nvPicPr>
        <p:blipFill>
          <a:blip r:embed="rId17"/>
          <a:stretch/>
        </p:blipFill>
        <p:spPr>
          <a:xfrm>
            <a:off x="480240" y="5876640"/>
            <a:ext cx="906840" cy="906840"/>
          </a:xfrm>
          <a:prstGeom prst="rect">
            <a:avLst/>
          </a:prstGeom>
          <a:ln>
            <a:noFill/>
          </a:ln>
        </p:spPr>
      </p:pic>
      <p:pic>
        <p:nvPicPr>
          <p:cNvPr id="238" name="Picture 14"/>
          <p:cNvPicPr/>
          <p:nvPr/>
        </p:nvPicPr>
        <p:blipFill>
          <a:blip r:embed="rId16"/>
          <a:stretch/>
        </p:blipFill>
        <p:spPr>
          <a:xfrm>
            <a:off x="1575000" y="5875200"/>
            <a:ext cx="908280" cy="908280"/>
          </a:xfrm>
          <a:prstGeom prst="rect">
            <a:avLst/>
          </a:prstGeom>
          <a:ln>
            <a:noFill/>
          </a:ln>
        </p:spPr>
      </p:pic>
      <p:pic>
        <p:nvPicPr>
          <p:cNvPr id="239" name="Picture 12"/>
          <p:cNvPicPr/>
          <p:nvPr/>
        </p:nvPicPr>
        <p:blipFill>
          <a:blip r:embed="rId17"/>
          <a:stretch/>
        </p:blipFill>
        <p:spPr>
          <a:xfrm>
            <a:off x="4837680" y="5876640"/>
            <a:ext cx="906840" cy="906840"/>
          </a:xfrm>
          <a:prstGeom prst="rect">
            <a:avLst/>
          </a:prstGeom>
          <a:ln>
            <a:noFill/>
          </a:ln>
        </p:spPr>
      </p:pic>
      <p:pic>
        <p:nvPicPr>
          <p:cNvPr id="240" name="Picture 14"/>
          <p:cNvPicPr/>
          <p:nvPr/>
        </p:nvPicPr>
        <p:blipFill>
          <a:blip r:embed="rId16"/>
          <a:stretch/>
        </p:blipFill>
        <p:spPr>
          <a:xfrm>
            <a:off x="5932440" y="5875200"/>
            <a:ext cx="908280" cy="908280"/>
          </a:xfrm>
          <a:prstGeom prst="rect">
            <a:avLst/>
          </a:prstGeom>
          <a:ln>
            <a:noFill/>
          </a:ln>
        </p:spPr>
      </p:pic>
      <p:pic>
        <p:nvPicPr>
          <p:cNvPr id="241" name="Picture 12"/>
          <p:cNvPicPr/>
          <p:nvPr/>
        </p:nvPicPr>
        <p:blipFill>
          <a:blip r:embed="rId17"/>
          <a:stretch/>
        </p:blipFill>
        <p:spPr>
          <a:xfrm>
            <a:off x="6861960" y="5878800"/>
            <a:ext cx="906840" cy="906840"/>
          </a:xfrm>
          <a:prstGeom prst="rect">
            <a:avLst/>
          </a:prstGeom>
          <a:ln>
            <a:noFill/>
          </a:ln>
        </p:spPr>
      </p:pic>
      <p:pic>
        <p:nvPicPr>
          <p:cNvPr id="242" name="Picture 14"/>
          <p:cNvPicPr/>
          <p:nvPr/>
        </p:nvPicPr>
        <p:blipFill>
          <a:blip r:embed="rId16"/>
          <a:stretch/>
        </p:blipFill>
        <p:spPr>
          <a:xfrm>
            <a:off x="7956720" y="5877360"/>
            <a:ext cx="908280" cy="908280"/>
          </a:xfrm>
          <a:prstGeom prst="rect">
            <a:avLst/>
          </a:pr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CustomShape 1"/>
          <p:cNvSpPr/>
          <p:nvPr/>
        </p:nvSpPr>
        <p:spPr>
          <a:xfrm>
            <a:off x="0" y="0"/>
            <a:ext cx="9143640" cy="6857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1" name="CustomShape 2"/>
          <p:cNvSpPr/>
          <p:nvPr/>
        </p:nvSpPr>
        <p:spPr>
          <a:xfrm>
            <a:off x="467640" y="404640"/>
            <a:ext cx="8280720" cy="1223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2" name="PlaceHolder 3"/>
          <p:cNvSpPr>
            <a:spLocks noGrp="1"/>
          </p:cNvSpPr>
          <p:nvPr>
            <p:ph type="title"/>
          </p:nvPr>
        </p:nvSpPr>
        <p:spPr>
          <a:xfrm>
            <a:off x="467640" y="47664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2060"/>
                </a:solidFill>
                <a:latin typeface="Times New Roman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33" name="Picture 2"/>
          <p:cNvPicPr/>
          <p:nvPr/>
        </p:nvPicPr>
        <p:blipFill>
          <a:blip r:embed="rId15"/>
          <a:stretch/>
        </p:blipFill>
        <p:spPr>
          <a:xfrm>
            <a:off x="323640" y="4941000"/>
            <a:ext cx="365760" cy="343800"/>
          </a:xfrm>
          <a:prstGeom prst="rect">
            <a:avLst/>
          </a:prstGeom>
          <a:ln>
            <a:noFill/>
          </a:ln>
        </p:spPr>
      </p:pic>
      <p:pic>
        <p:nvPicPr>
          <p:cNvPr id="334" name="Picture 4"/>
          <p:cNvPicPr/>
          <p:nvPr/>
        </p:nvPicPr>
        <p:blipFill>
          <a:blip r:embed="rId16"/>
          <a:stretch/>
        </p:blipFill>
        <p:spPr>
          <a:xfrm>
            <a:off x="909720" y="6180840"/>
            <a:ext cx="365760" cy="343800"/>
          </a:xfrm>
          <a:prstGeom prst="rect">
            <a:avLst/>
          </a:prstGeom>
          <a:ln>
            <a:noFill/>
          </a:ln>
        </p:spPr>
      </p:pic>
      <p:pic>
        <p:nvPicPr>
          <p:cNvPr id="335" name="Picture 6"/>
          <p:cNvPicPr/>
          <p:nvPr/>
        </p:nvPicPr>
        <p:blipFill>
          <a:blip r:embed="rId17"/>
          <a:stretch/>
        </p:blipFill>
        <p:spPr>
          <a:xfrm>
            <a:off x="323640" y="5373360"/>
            <a:ext cx="365760" cy="343800"/>
          </a:xfrm>
          <a:prstGeom prst="rect">
            <a:avLst/>
          </a:prstGeom>
          <a:ln>
            <a:noFill/>
          </a:ln>
        </p:spPr>
      </p:pic>
      <p:pic>
        <p:nvPicPr>
          <p:cNvPr id="336" name="Picture 10"/>
          <p:cNvPicPr/>
          <p:nvPr/>
        </p:nvPicPr>
        <p:blipFill>
          <a:blip r:embed="rId18"/>
          <a:srcRect b="9981"/>
          <a:stretch/>
        </p:blipFill>
        <p:spPr>
          <a:xfrm>
            <a:off x="323640" y="5698800"/>
            <a:ext cx="406440" cy="343800"/>
          </a:xfrm>
          <a:prstGeom prst="rect">
            <a:avLst/>
          </a:prstGeom>
          <a:ln>
            <a:noFill/>
          </a:ln>
        </p:spPr>
      </p:pic>
      <p:pic>
        <p:nvPicPr>
          <p:cNvPr id="337" name="Picture 4"/>
          <p:cNvPicPr/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84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467640" y="6165360"/>
            <a:ext cx="365760" cy="343800"/>
          </a:xfrm>
          <a:prstGeom prst="rect">
            <a:avLst/>
          </a:prstGeom>
          <a:ln>
            <a:noFill/>
          </a:ln>
        </p:spPr>
      </p:pic>
      <p:pic>
        <p:nvPicPr>
          <p:cNvPr id="338" name="Picture 14"/>
          <p:cNvPicPr/>
          <p:nvPr/>
        </p:nvPicPr>
        <p:blipFill>
          <a:blip r:embed="rId20"/>
          <a:srcRect t="9985" b="19971"/>
          <a:stretch/>
        </p:blipFill>
        <p:spPr>
          <a:xfrm>
            <a:off x="1312560" y="6180840"/>
            <a:ext cx="522720" cy="343800"/>
          </a:xfrm>
          <a:prstGeom prst="rect">
            <a:avLst/>
          </a:prstGeom>
          <a:ln>
            <a:noFill/>
          </a:ln>
        </p:spPr>
      </p:pic>
      <p:sp>
        <p:nvSpPr>
          <p:cNvPr id="339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2060"/>
                </a:solidFill>
                <a:latin typeface="Times New Roman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2060"/>
                </a:solidFill>
                <a:latin typeface="Times New Roman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CustomShape 1"/>
          <p:cNvSpPr/>
          <p:nvPr/>
        </p:nvSpPr>
        <p:spPr>
          <a:xfrm>
            <a:off x="0" y="0"/>
            <a:ext cx="9143640" cy="6857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77" name="Picture 12"/>
          <p:cNvPicPr/>
          <p:nvPr/>
        </p:nvPicPr>
        <p:blipFill>
          <a:blip r:embed="rId15"/>
          <a:stretch/>
        </p:blipFill>
        <p:spPr>
          <a:xfrm>
            <a:off x="8388360" y="692640"/>
            <a:ext cx="472680" cy="431640"/>
          </a:xfrm>
          <a:prstGeom prst="rect">
            <a:avLst/>
          </a:prstGeom>
          <a:ln>
            <a:noFill/>
          </a:ln>
        </p:spPr>
      </p:pic>
      <p:pic>
        <p:nvPicPr>
          <p:cNvPr id="378" name="Picture 14"/>
          <p:cNvPicPr/>
          <p:nvPr/>
        </p:nvPicPr>
        <p:blipFill>
          <a:blip r:embed="rId16"/>
          <a:stretch/>
        </p:blipFill>
        <p:spPr>
          <a:xfrm>
            <a:off x="7452360" y="188640"/>
            <a:ext cx="472680" cy="431640"/>
          </a:xfrm>
          <a:prstGeom prst="rect">
            <a:avLst/>
          </a:prstGeom>
          <a:ln>
            <a:noFill/>
          </a:ln>
        </p:spPr>
      </p:pic>
      <p:pic>
        <p:nvPicPr>
          <p:cNvPr id="379" name="Picture 2"/>
          <p:cNvPicPr/>
          <p:nvPr/>
        </p:nvPicPr>
        <p:blipFill>
          <a:blip r:embed="rId17"/>
          <a:stretch/>
        </p:blipFill>
        <p:spPr>
          <a:xfrm>
            <a:off x="8028360" y="188640"/>
            <a:ext cx="472680" cy="431640"/>
          </a:xfrm>
          <a:prstGeom prst="rect">
            <a:avLst/>
          </a:prstGeom>
          <a:ln>
            <a:noFill/>
          </a:ln>
        </p:spPr>
      </p:pic>
      <p:pic>
        <p:nvPicPr>
          <p:cNvPr id="380" name="Picture 4"/>
          <p:cNvPicPr/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84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508680" y="276480"/>
            <a:ext cx="431640" cy="367920"/>
          </a:xfrm>
          <a:prstGeom prst="rect">
            <a:avLst/>
          </a:prstGeom>
          <a:ln>
            <a:noFill/>
          </a:ln>
        </p:spPr>
      </p:pic>
      <p:pic>
        <p:nvPicPr>
          <p:cNvPr id="381" name="Picture 12"/>
          <p:cNvPicPr/>
          <p:nvPr/>
        </p:nvPicPr>
        <p:blipFill>
          <a:blip r:embed="rId19"/>
          <a:stretch/>
        </p:blipFill>
        <p:spPr>
          <a:xfrm>
            <a:off x="1043640" y="188640"/>
            <a:ext cx="514080" cy="437760"/>
          </a:xfrm>
          <a:prstGeom prst="rect">
            <a:avLst/>
          </a:prstGeom>
          <a:ln>
            <a:noFill/>
          </a:ln>
        </p:spPr>
      </p:pic>
      <p:pic>
        <p:nvPicPr>
          <p:cNvPr id="382" name="Picture 14"/>
          <p:cNvPicPr/>
          <p:nvPr/>
        </p:nvPicPr>
        <p:blipFill>
          <a:blip r:embed="rId20"/>
          <a:srcRect t="10003" b="19990"/>
          <a:stretch/>
        </p:blipFill>
        <p:spPr>
          <a:xfrm>
            <a:off x="179640" y="692640"/>
            <a:ext cx="723600" cy="431640"/>
          </a:xfrm>
          <a:prstGeom prst="rect">
            <a:avLst/>
          </a:prstGeom>
          <a:ln>
            <a:noFill/>
          </a:ln>
        </p:spPr>
      </p:pic>
      <p:pic>
        <p:nvPicPr>
          <p:cNvPr id="383" name="Picture 4"/>
          <p:cNvPicPr/>
          <p:nvPr/>
        </p:nvPicPr>
        <p:blipFill>
          <a:blip r:embed="rId21"/>
          <a:stretch/>
        </p:blipFill>
        <p:spPr>
          <a:xfrm>
            <a:off x="1187640" y="6309360"/>
            <a:ext cx="431640" cy="431640"/>
          </a:xfrm>
          <a:prstGeom prst="rect">
            <a:avLst/>
          </a:prstGeom>
          <a:ln>
            <a:noFill/>
          </a:ln>
        </p:spPr>
      </p:pic>
      <p:pic>
        <p:nvPicPr>
          <p:cNvPr id="384" name="Picture 6"/>
          <p:cNvPicPr/>
          <p:nvPr/>
        </p:nvPicPr>
        <p:blipFill>
          <a:blip r:embed="rId22"/>
          <a:stretch/>
        </p:blipFill>
        <p:spPr>
          <a:xfrm>
            <a:off x="611640" y="6165360"/>
            <a:ext cx="431640" cy="431640"/>
          </a:xfrm>
          <a:prstGeom prst="rect">
            <a:avLst/>
          </a:prstGeom>
          <a:ln>
            <a:noFill/>
          </a:ln>
        </p:spPr>
      </p:pic>
      <p:pic>
        <p:nvPicPr>
          <p:cNvPr id="385" name="Picture 10"/>
          <p:cNvPicPr/>
          <p:nvPr/>
        </p:nvPicPr>
        <p:blipFill>
          <a:blip r:embed="rId23"/>
          <a:stretch/>
        </p:blipFill>
        <p:spPr>
          <a:xfrm>
            <a:off x="251640" y="5733360"/>
            <a:ext cx="431640" cy="431640"/>
          </a:xfrm>
          <a:prstGeom prst="rect">
            <a:avLst/>
          </a:prstGeom>
          <a:ln>
            <a:noFill/>
          </a:ln>
        </p:spPr>
      </p:pic>
      <p:pic>
        <p:nvPicPr>
          <p:cNvPr id="386" name="Picture 4"/>
          <p:cNvPicPr/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84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8172360" y="6093360"/>
            <a:ext cx="431640" cy="431640"/>
          </a:xfrm>
          <a:prstGeom prst="rect">
            <a:avLst/>
          </a:prstGeom>
          <a:ln>
            <a:noFill/>
          </a:ln>
        </p:spPr>
      </p:pic>
      <p:pic>
        <p:nvPicPr>
          <p:cNvPr id="387" name="Picture 12"/>
          <p:cNvPicPr/>
          <p:nvPr/>
        </p:nvPicPr>
        <p:blipFill>
          <a:blip r:embed="rId25"/>
          <a:stretch/>
        </p:blipFill>
        <p:spPr>
          <a:xfrm>
            <a:off x="7668360" y="6309360"/>
            <a:ext cx="431640" cy="431640"/>
          </a:xfrm>
          <a:prstGeom prst="rect">
            <a:avLst/>
          </a:prstGeom>
          <a:ln>
            <a:noFill/>
          </a:ln>
        </p:spPr>
      </p:pic>
      <p:pic>
        <p:nvPicPr>
          <p:cNvPr id="388" name="Picture 14"/>
          <p:cNvPicPr/>
          <p:nvPr/>
        </p:nvPicPr>
        <p:blipFill>
          <a:blip r:embed="rId26"/>
          <a:srcRect t="10012" b="19965"/>
          <a:stretch/>
        </p:blipFill>
        <p:spPr>
          <a:xfrm>
            <a:off x="8388360" y="5589360"/>
            <a:ext cx="616680" cy="431640"/>
          </a:xfrm>
          <a:prstGeom prst="rect">
            <a:avLst/>
          </a:prstGeom>
          <a:ln>
            <a:noFill/>
          </a:ln>
        </p:spPr>
      </p:pic>
      <p:sp>
        <p:nvSpPr>
          <p:cNvPr id="389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заголовка щёлкните мышью</a:t>
            </a:r>
          </a:p>
        </p:txBody>
      </p:sp>
      <p:sp>
        <p:nvSpPr>
          <p:cNvPr id="390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2060"/>
                </a:solidFill>
                <a:latin typeface="Times New Roman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2060"/>
                </a:solidFill>
                <a:latin typeface="Times New Roman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CustomShape 1"/>
          <p:cNvSpPr/>
          <p:nvPr/>
        </p:nvSpPr>
        <p:spPr>
          <a:xfrm>
            <a:off x="0" y="0"/>
            <a:ext cx="9143640" cy="6857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28" name="Picture 2"/>
          <p:cNvPicPr/>
          <p:nvPr/>
        </p:nvPicPr>
        <p:blipFill>
          <a:blip r:embed="rId15"/>
          <a:stretch/>
        </p:blipFill>
        <p:spPr>
          <a:xfrm>
            <a:off x="179640" y="5085360"/>
            <a:ext cx="365760" cy="343800"/>
          </a:xfrm>
          <a:prstGeom prst="rect">
            <a:avLst/>
          </a:prstGeom>
          <a:ln>
            <a:noFill/>
          </a:ln>
        </p:spPr>
      </p:pic>
      <p:pic>
        <p:nvPicPr>
          <p:cNvPr id="429" name="Picture 4"/>
          <p:cNvPicPr/>
          <p:nvPr/>
        </p:nvPicPr>
        <p:blipFill>
          <a:blip r:embed="rId16"/>
          <a:stretch/>
        </p:blipFill>
        <p:spPr>
          <a:xfrm>
            <a:off x="765720" y="6324840"/>
            <a:ext cx="365760" cy="343800"/>
          </a:xfrm>
          <a:prstGeom prst="rect">
            <a:avLst/>
          </a:prstGeom>
          <a:ln>
            <a:noFill/>
          </a:ln>
        </p:spPr>
      </p:pic>
      <p:pic>
        <p:nvPicPr>
          <p:cNvPr id="430" name="Picture 6"/>
          <p:cNvPicPr/>
          <p:nvPr/>
        </p:nvPicPr>
        <p:blipFill>
          <a:blip r:embed="rId17"/>
          <a:stretch/>
        </p:blipFill>
        <p:spPr>
          <a:xfrm>
            <a:off x="326160" y="6221520"/>
            <a:ext cx="365760" cy="343800"/>
          </a:xfrm>
          <a:prstGeom prst="rect">
            <a:avLst/>
          </a:prstGeom>
          <a:ln>
            <a:noFill/>
          </a:ln>
        </p:spPr>
      </p:pic>
      <p:pic>
        <p:nvPicPr>
          <p:cNvPr id="431" name="Picture 10"/>
          <p:cNvPicPr/>
          <p:nvPr/>
        </p:nvPicPr>
        <p:blipFill>
          <a:blip r:embed="rId18"/>
          <a:srcRect b="9981"/>
          <a:stretch/>
        </p:blipFill>
        <p:spPr>
          <a:xfrm>
            <a:off x="179640" y="5842800"/>
            <a:ext cx="406440" cy="343800"/>
          </a:xfrm>
          <a:prstGeom prst="rect">
            <a:avLst/>
          </a:prstGeom>
          <a:ln>
            <a:noFill/>
          </a:ln>
        </p:spPr>
      </p:pic>
      <p:pic>
        <p:nvPicPr>
          <p:cNvPr id="432" name="Picture 4"/>
          <p:cNvPicPr/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84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79640" y="5464080"/>
            <a:ext cx="365760" cy="343800"/>
          </a:xfrm>
          <a:prstGeom prst="rect">
            <a:avLst/>
          </a:prstGeom>
          <a:ln>
            <a:noFill/>
          </a:ln>
        </p:spPr>
      </p:pic>
      <p:pic>
        <p:nvPicPr>
          <p:cNvPr id="433" name="Picture 14"/>
          <p:cNvPicPr/>
          <p:nvPr/>
        </p:nvPicPr>
        <p:blipFill>
          <a:blip r:embed="rId20"/>
          <a:srcRect t="9985" b="19971"/>
          <a:stretch/>
        </p:blipFill>
        <p:spPr>
          <a:xfrm>
            <a:off x="1168560" y="6324840"/>
            <a:ext cx="522720" cy="343800"/>
          </a:xfrm>
          <a:prstGeom prst="rect">
            <a:avLst/>
          </a:prstGeom>
          <a:ln>
            <a:noFill/>
          </a:ln>
        </p:spPr>
      </p:pic>
      <p:pic>
        <p:nvPicPr>
          <p:cNvPr id="434" name="Picture 2"/>
          <p:cNvPicPr/>
          <p:nvPr/>
        </p:nvPicPr>
        <p:blipFill>
          <a:blip r:embed="rId15"/>
          <a:stretch/>
        </p:blipFill>
        <p:spPr>
          <a:xfrm>
            <a:off x="8526600" y="5085360"/>
            <a:ext cx="365760" cy="343800"/>
          </a:xfrm>
          <a:prstGeom prst="rect">
            <a:avLst/>
          </a:prstGeom>
          <a:ln>
            <a:noFill/>
          </a:ln>
        </p:spPr>
      </p:pic>
      <p:pic>
        <p:nvPicPr>
          <p:cNvPr id="435" name="Picture 4"/>
          <p:cNvPicPr/>
          <p:nvPr/>
        </p:nvPicPr>
        <p:blipFill>
          <a:blip r:embed="rId16"/>
          <a:stretch/>
        </p:blipFill>
        <p:spPr>
          <a:xfrm>
            <a:off x="7940520" y="6324840"/>
            <a:ext cx="365760" cy="343800"/>
          </a:xfrm>
          <a:prstGeom prst="rect">
            <a:avLst/>
          </a:prstGeom>
          <a:ln>
            <a:noFill/>
          </a:ln>
        </p:spPr>
      </p:pic>
      <p:pic>
        <p:nvPicPr>
          <p:cNvPr id="436" name="Picture 6"/>
          <p:cNvPicPr/>
          <p:nvPr/>
        </p:nvPicPr>
        <p:blipFill>
          <a:blip r:embed="rId17"/>
          <a:stretch/>
        </p:blipFill>
        <p:spPr>
          <a:xfrm>
            <a:off x="8380080" y="6221520"/>
            <a:ext cx="365760" cy="343800"/>
          </a:xfrm>
          <a:prstGeom prst="rect">
            <a:avLst/>
          </a:prstGeom>
          <a:ln>
            <a:noFill/>
          </a:ln>
        </p:spPr>
      </p:pic>
      <p:pic>
        <p:nvPicPr>
          <p:cNvPr id="437" name="Picture 10"/>
          <p:cNvPicPr/>
          <p:nvPr/>
        </p:nvPicPr>
        <p:blipFill>
          <a:blip r:embed="rId18"/>
          <a:srcRect b="9981"/>
          <a:stretch/>
        </p:blipFill>
        <p:spPr>
          <a:xfrm>
            <a:off x="8485920" y="5842800"/>
            <a:ext cx="406440" cy="343800"/>
          </a:xfrm>
          <a:prstGeom prst="rect">
            <a:avLst/>
          </a:prstGeom>
          <a:ln>
            <a:noFill/>
          </a:ln>
        </p:spPr>
      </p:pic>
      <p:pic>
        <p:nvPicPr>
          <p:cNvPr id="438" name="Picture 4"/>
          <p:cNvPicPr/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84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8526600" y="5464080"/>
            <a:ext cx="365760" cy="343800"/>
          </a:xfrm>
          <a:prstGeom prst="rect">
            <a:avLst/>
          </a:prstGeom>
          <a:ln>
            <a:noFill/>
          </a:ln>
        </p:spPr>
      </p:pic>
      <p:pic>
        <p:nvPicPr>
          <p:cNvPr id="439" name="Picture 14"/>
          <p:cNvPicPr/>
          <p:nvPr/>
        </p:nvPicPr>
        <p:blipFill>
          <a:blip r:embed="rId20"/>
          <a:srcRect t="9985" b="19971"/>
          <a:stretch/>
        </p:blipFill>
        <p:spPr>
          <a:xfrm>
            <a:off x="7380720" y="6324840"/>
            <a:ext cx="522720" cy="343800"/>
          </a:xfrm>
          <a:prstGeom prst="rect">
            <a:avLst/>
          </a:prstGeom>
          <a:ln>
            <a:noFill/>
          </a:ln>
        </p:spPr>
      </p:pic>
      <p:sp>
        <p:nvSpPr>
          <p:cNvPr id="440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заголовка щёлкните мышью</a:t>
            </a:r>
          </a:p>
        </p:txBody>
      </p:sp>
      <p:sp>
        <p:nvSpPr>
          <p:cNvPr id="441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2060"/>
                </a:solidFill>
                <a:latin typeface="Times New Roman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2060"/>
                </a:solidFill>
                <a:latin typeface="Times New Roman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CustomShape 1"/>
          <p:cNvSpPr/>
          <p:nvPr/>
        </p:nvSpPr>
        <p:spPr>
          <a:xfrm>
            <a:off x="0" y="0"/>
            <a:ext cx="9143640" cy="6857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9" name="Picture 4"/>
          <p:cNvPicPr/>
          <p:nvPr/>
        </p:nvPicPr>
        <p:blipFill>
          <a:blip r:embed="rId15"/>
          <a:stretch/>
        </p:blipFill>
        <p:spPr>
          <a:xfrm>
            <a:off x="1331640" y="5949360"/>
            <a:ext cx="719640" cy="719640"/>
          </a:xfrm>
          <a:prstGeom prst="rect">
            <a:avLst/>
          </a:prstGeom>
          <a:ln>
            <a:noFill/>
          </a:ln>
        </p:spPr>
      </p:pic>
      <p:pic>
        <p:nvPicPr>
          <p:cNvPr id="480" name="Picture 6"/>
          <p:cNvPicPr/>
          <p:nvPr/>
        </p:nvPicPr>
        <p:blipFill>
          <a:blip r:embed="rId16"/>
          <a:stretch/>
        </p:blipFill>
        <p:spPr>
          <a:xfrm>
            <a:off x="251640" y="4221000"/>
            <a:ext cx="719640" cy="719640"/>
          </a:xfrm>
          <a:prstGeom prst="rect">
            <a:avLst/>
          </a:prstGeom>
          <a:ln>
            <a:noFill/>
          </a:ln>
        </p:spPr>
      </p:pic>
      <p:pic>
        <p:nvPicPr>
          <p:cNvPr id="481" name="Picture 10"/>
          <p:cNvPicPr/>
          <p:nvPr/>
        </p:nvPicPr>
        <p:blipFill>
          <a:blip r:embed="rId17"/>
          <a:stretch/>
        </p:blipFill>
        <p:spPr>
          <a:xfrm>
            <a:off x="179640" y="5013000"/>
            <a:ext cx="719640" cy="719640"/>
          </a:xfrm>
          <a:prstGeom prst="rect">
            <a:avLst/>
          </a:prstGeom>
          <a:ln>
            <a:noFill/>
          </a:ln>
        </p:spPr>
      </p:pic>
      <p:pic>
        <p:nvPicPr>
          <p:cNvPr id="482" name="Picture 4"/>
          <p:cNvPicPr/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84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467640" y="5733360"/>
            <a:ext cx="719640" cy="719640"/>
          </a:xfrm>
          <a:prstGeom prst="rect">
            <a:avLst/>
          </a:prstGeom>
          <a:ln>
            <a:noFill/>
          </a:ln>
        </p:spPr>
      </p:pic>
      <p:pic>
        <p:nvPicPr>
          <p:cNvPr id="483" name="Picture 14"/>
          <p:cNvPicPr/>
          <p:nvPr/>
        </p:nvPicPr>
        <p:blipFill>
          <a:blip r:embed="rId19"/>
          <a:srcRect t="10003" b="19990"/>
          <a:stretch/>
        </p:blipFill>
        <p:spPr>
          <a:xfrm>
            <a:off x="2123640" y="5949360"/>
            <a:ext cx="1028160" cy="719640"/>
          </a:xfrm>
          <a:prstGeom prst="rect">
            <a:avLst/>
          </a:prstGeom>
          <a:ln>
            <a:noFill/>
          </a:ln>
        </p:spPr>
      </p:pic>
      <p:sp>
        <p:nvSpPr>
          <p:cNvPr id="484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заголовка щёлкните мышью</a:t>
            </a:r>
          </a:p>
        </p:txBody>
      </p:sp>
      <p:sp>
        <p:nvSpPr>
          <p:cNvPr id="48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2060"/>
                </a:solidFill>
                <a:latin typeface="Times New Roman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2060"/>
                </a:solidFill>
                <a:latin typeface="Times New Roman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CustomShape 1"/>
          <p:cNvSpPr/>
          <p:nvPr/>
        </p:nvSpPr>
        <p:spPr>
          <a:xfrm>
            <a:off x="0" y="0"/>
            <a:ext cx="9143640" cy="685764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23" name="CustomShape 2"/>
          <p:cNvSpPr/>
          <p:nvPr/>
        </p:nvSpPr>
        <p:spPr>
          <a:xfrm>
            <a:off x="678960" y="3357000"/>
            <a:ext cx="7776360" cy="130140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24" name="PlaceHolder 3"/>
          <p:cNvSpPr>
            <a:spLocks noGrp="1"/>
          </p:cNvSpPr>
          <p:nvPr>
            <p:ph type="title"/>
          </p:nvPr>
        </p:nvSpPr>
        <p:spPr>
          <a:xfrm>
            <a:off x="683640" y="3357000"/>
            <a:ext cx="7772040" cy="129564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4000" b="1" strike="noStrike" cap="all" spc="-1">
                <a:solidFill>
                  <a:srgbClr val="002060"/>
                </a:solidFill>
                <a:latin typeface="Times New Roman"/>
              </a:rPr>
              <a:t>Образец заголовка</a:t>
            </a:r>
            <a:endParaRPr lang="ru-RU" sz="4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25" name="Picture 18"/>
          <p:cNvPicPr/>
          <p:nvPr/>
        </p:nvPicPr>
        <p:blipFill>
          <a:blip r:embed="rId15"/>
          <a:stretch/>
        </p:blipFill>
        <p:spPr>
          <a:xfrm rot="331800">
            <a:off x="6760440" y="1045800"/>
            <a:ext cx="1527120" cy="3634920"/>
          </a:xfrm>
          <a:prstGeom prst="rect">
            <a:avLst/>
          </a:prstGeom>
          <a:ln>
            <a:noFill/>
          </a:ln>
        </p:spPr>
      </p:pic>
      <p:pic>
        <p:nvPicPr>
          <p:cNvPr id="526" name="Picture 20"/>
          <p:cNvPicPr/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29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6774480" y="1268640"/>
            <a:ext cx="1149120" cy="1149120"/>
          </a:xfrm>
          <a:prstGeom prst="rect">
            <a:avLst/>
          </a:prstGeom>
          <a:ln>
            <a:noFill/>
          </a:ln>
        </p:spPr>
      </p:pic>
      <p:pic>
        <p:nvPicPr>
          <p:cNvPr id="527" name="Picture 22"/>
          <p:cNvPicPr/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26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7328520" y="2133000"/>
            <a:ext cx="915120" cy="915120"/>
          </a:xfrm>
          <a:prstGeom prst="rect">
            <a:avLst/>
          </a:prstGeom>
          <a:ln>
            <a:noFill/>
          </a:ln>
        </p:spPr>
      </p:pic>
      <p:pic>
        <p:nvPicPr>
          <p:cNvPr id="528" name="Picture 24"/>
          <p:cNvPicPr/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35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7452360" y="1052640"/>
            <a:ext cx="1073520" cy="1073520"/>
          </a:xfrm>
          <a:prstGeom prst="rect">
            <a:avLst/>
          </a:prstGeom>
          <a:ln>
            <a:noFill/>
          </a:ln>
        </p:spPr>
      </p:pic>
      <p:sp>
        <p:nvSpPr>
          <p:cNvPr id="529" name="CustomShape 4"/>
          <p:cNvSpPr/>
          <p:nvPr/>
        </p:nvSpPr>
        <p:spPr>
          <a:xfrm>
            <a:off x="1043640" y="6211800"/>
            <a:ext cx="712836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2060"/>
                </a:solidFill>
                <a:latin typeface="Calibri"/>
              </a:rPr>
              <a:t>Автор этого шаблона: Погодаева Оксана Викторовна 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530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2060"/>
                </a:solidFill>
                <a:latin typeface="Times New Roman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2060"/>
                </a:solidFill>
                <a:latin typeface="Times New Roman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2060"/>
                </a:solidFill>
                <a:latin typeface="Times New Roman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99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Ж 8 класс. Велосипедист – водитель транспортного средства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72320" end="195885.234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18d/000d0d64-725befd7/hello_html_m7266f6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7" t="20368" r="23528" b="21091"/>
          <a:stretch/>
        </p:blipFill>
        <p:spPr bwMode="auto">
          <a:xfrm>
            <a:off x="300251" y="177421"/>
            <a:ext cx="3916907" cy="390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aikaltp.ru/shop/images/virtuemart/product/3.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858" y="2470245"/>
            <a:ext cx="4161430" cy="416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658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1494" y="1083944"/>
            <a:ext cx="875010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indent="342900"/>
            <a:r>
              <a:rPr lang="ru-RU" sz="4000" b="1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Домашнее задание </a:t>
            </a:r>
            <a:r>
              <a:rPr lang="ru-RU" sz="4000" b="1" i="1" dirty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endParaRPr lang="ru-RU" sz="4000" b="1" i="1" dirty="0" smtClean="0">
              <a:ln w="222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</a:endParaRPr>
          </a:p>
          <a:p>
            <a:pPr indent="342900"/>
            <a:endParaRPr lang="ru-RU" sz="4000" b="1" i="1" dirty="0">
              <a:ln w="222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</a:endParaRPr>
          </a:p>
          <a:p>
            <a:pPr indent="342900">
              <a:spcAft>
                <a:spcPts val="0"/>
              </a:spcAft>
            </a:pPr>
            <a:r>
              <a:rPr lang="ru-RU" sz="40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 правил </a:t>
            </a:r>
            <a:r>
              <a:rPr lang="ru-RU" sz="4000" b="1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дорожного движения выберите и запомните основные </a:t>
            </a:r>
            <a:r>
              <a:rPr lang="ru-RU" sz="40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положения того</a:t>
            </a:r>
            <a:r>
              <a:rPr lang="ru-RU" sz="4000" b="1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что запрещено водителю велосипеда</a:t>
            </a:r>
            <a:r>
              <a:rPr lang="ru-RU" sz="40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2957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112656"/>
              </p:ext>
            </p:extLst>
          </p:nvPr>
        </p:nvGraphicFramePr>
        <p:xfrm>
          <a:off x="163774" y="1746913"/>
          <a:ext cx="8830100" cy="168466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919680"/>
                <a:gridCol w="1183320"/>
                <a:gridCol w="1181775"/>
                <a:gridCol w="1181775"/>
                <a:gridCol w="1181775"/>
                <a:gridCol w="1181775"/>
              </a:tblGrid>
              <a:tr h="5615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31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Правильный ответ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2255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TextShape 1"/>
          <p:cNvSpPr txBox="1"/>
          <p:nvPr/>
        </p:nvSpPr>
        <p:spPr>
          <a:xfrm>
            <a:off x="1475640" y="260640"/>
            <a:ext cx="7056360" cy="1156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000" b="1" i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загадку</a:t>
            </a:r>
            <a:endParaRPr lang="ru-RU" sz="4000" b="1" i="1" strike="noStrike" spc="-1" dirty="0">
              <a:ln w="2222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1" name="TextShape 2"/>
          <p:cNvSpPr txBox="1"/>
          <p:nvPr/>
        </p:nvSpPr>
        <p:spPr>
          <a:xfrm>
            <a:off x="1475640" y="1556640"/>
            <a:ext cx="7056360" cy="51123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800100" algn="ctr">
              <a:spcAft>
                <a:spcPts val="0"/>
              </a:spcAft>
            </a:pP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algn="ctr"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похож я на коня 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algn="ctr"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седло есть у меня. 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algn="ctr"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Спицы есть, но они, признаться, 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algn="ctr"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вязанья не годятся! 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algn="ctr"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будильник, не трамвай 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algn="ctr"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 звоню я, так и знай!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94328" y="5268037"/>
            <a:ext cx="22119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велосипед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2956" y="699449"/>
            <a:ext cx="872091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i="1" dirty="0">
                <a:ln w="22225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</a:p>
          <a:p>
            <a:pPr lvl="0"/>
            <a:r>
              <a:rPr lang="ru-RU" sz="4000" b="1" i="1" dirty="0">
                <a:ln w="22225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Велосипедист – водитель транспортного средства</a:t>
            </a:r>
          </a:p>
          <a:p>
            <a:pPr lvl="0"/>
            <a:endParaRPr lang="ru-RU" sz="4000" b="1" i="1" dirty="0">
              <a:ln w="22225">
                <a:solidFill>
                  <a:prstClr val="black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000" b="1" i="1" dirty="0">
                <a:ln w="22225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ознакомиться с Правилами дорожного движения для велосипедиста. </a:t>
            </a:r>
          </a:p>
        </p:txBody>
      </p:sp>
    </p:spTree>
    <p:extLst>
      <p:ext uri="{BB962C8B-B14F-4D97-AF65-F5344CB8AC3E}">
        <p14:creationId xmlns:p14="http://schemas.microsoft.com/office/powerpoint/2010/main" val="1413038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TextShape 1"/>
          <p:cNvSpPr txBox="1"/>
          <p:nvPr/>
        </p:nvSpPr>
        <p:spPr>
          <a:xfrm>
            <a:off x="611640" y="332640"/>
            <a:ext cx="7992360" cy="1084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5" name="TextShape 2"/>
          <p:cNvSpPr txBox="1"/>
          <p:nvPr/>
        </p:nvSpPr>
        <p:spPr>
          <a:xfrm>
            <a:off x="683640" y="1772640"/>
            <a:ext cx="7848360" cy="47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" y="0"/>
            <a:ext cx="91897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7" name="TextShape 2"/>
          <p:cNvSpPr txBox="1"/>
          <p:nvPr/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578" name="TextShape 3"/>
          <p:cNvSpPr txBox="1"/>
          <p:nvPr/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ru-RU" sz="3200" b="0" strike="noStrike" spc="-1">
              <a:solidFill>
                <a:srgbClr val="002060"/>
              </a:solidFill>
              <a:latin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617471492"/>
              </p:ext>
            </p:extLst>
          </p:nvPr>
        </p:nvGraphicFramePr>
        <p:xfrm>
          <a:off x="832513" y="0"/>
          <a:ext cx="8038531" cy="6100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TextShape 1"/>
          <p:cNvSpPr txBox="1"/>
          <p:nvPr/>
        </p:nvSpPr>
        <p:spPr>
          <a:xfrm>
            <a:off x="467640" y="476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253182" cy="6939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6484" y="95534"/>
            <a:ext cx="777418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требования к техническому состоянию велосипеда </a:t>
            </a:r>
            <a:r>
              <a:rPr lang="ru-RU" sz="40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endParaRPr lang="ru-RU" sz="40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251881"/>
            <a:ext cx="9032148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Велосипед всегда должен иметь исправные тормоза и звуковой сигнал (звонок)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521122"/>
            <a:ext cx="9032148" cy="132343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движении на дорогах в тёмное время суток велосипед должен быть оборудован впереди фонариком (фарой) белого цвета, сзади фонарём или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световозвращателем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красного цвета, с боковых сторон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световозрващателями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оранжевого или красного цвета.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153</Words>
  <Application>Microsoft Office PowerPoint</Application>
  <PresentationFormat>Экран (4:3)</PresentationFormat>
  <Paragraphs>33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12</vt:i4>
      </vt:variant>
    </vt:vector>
  </HeadingPairs>
  <TitlesOfParts>
    <vt:vector size="26" baseType="lpstr">
      <vt:lpstr>Arial</vt:lpstr>
      <vt:lpstr>Calibri</vt:lpstr>
      <vt:lpstr>DejaVu Sans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создания презентации  «Правила дорожного движения»</dc:title>
  <dc:subject/>
  <dc:creator>Павел Погодаев</dc:creator>
  <dc:description/>
  <cp:lastModifiedBy>Ильшат</cp:lastModifiedBy>
  <cp:revision>44</cp:revision>
  <dcterms:created xsi:type="dcterms:W3CDTF">2017-11-06T09:36:21Z</dcterms:created>
  <dcterms:modified xsi:type="dcterms:W3CDTF">2020-10-12T17:27:10Z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13</vt:i4>
  </property>
</Properties>
</file>