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65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484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6008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044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1878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659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6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88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580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329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45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620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20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19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683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916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E885C-181B-4718-9802-3F2715F28F2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F71EED3-8D3C-4C5D-80C4-5CC8A18E7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265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0182" y="150177"/>
            <a:ext cx="6096000" cy="6406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казенное дошкольное образовательное учреждение детский сад « Белочка» №62,п. Октябрьский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04714" y="1412510"/>
            <a:ext cx="7766936" cy="164630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Тематическая </a:t>
            </a:r>
            <a:r>
              <a:rPr lang="ru-RU" b="1" dirty="0" smtClean="0">
                <a:solidFill>
                  <a:srgbClr val="FF0000"/>
                </a:solidFill>
              </a:rPr>
              <a:t>неделя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«Осень»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e7.pngegg.com/pngimages/505/947/png-clipart-red-maple-japanese-maple-autumn-leaf-color-autumn-leaf-color-autumn-leaves-maple-lea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49" b="993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71" y="1413322"/>
            <a:ext cx="2687493" cy="230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1.zoon.ru/preview/5721sYgEQRSKJ-QImTNPvA/2120x1500x75/1/8/4/original_612f5a08a4214049d44bed9a_612f5a343cec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" b="669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85" y="3400967"/>
            <a:ext cx="6854372" cy="403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000302" y="5529943"/>
            <a:ext cx="3023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Воспитатели: Петрова Н.М</a:t>
            </a:r>
          </a:p>
          <a:p>
            <a:pPr algn="r"/>
            <a:r>
              <a:rPr lang="ru-RU" dirty="0" err="1" smtClean="0"/>
              <a:t>Табунщикова</a:t>
            </a:r>
            <a:r>
              <a:rPr lang="ru-RU" dirty="0" smtClean="0"/>
              <a:t> К.В.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963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655352" cy="5747658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0000"/>
                </a:solidFill>
                <a:latin typeface="YS Text"/>
              </a:rPr>
              <a:t>Цель: </a:t>
            </a:r>
            <a:r>
              <a:rPr lang="ru-RU" sz="3100" dirty="0" smtClean="0">
                <a:solidFill>
                  <a:srgbClr val="010101"/>
                </a:solidFill>
                <a:latin typeface="Roboto"/>
              </a:rPr>
              <a:t>расширять представления детей об изменении в природе осенью.</a:t>
            </a:r>
            <a:br>
              <a:rPr lang="ru-RU" sz="3100" dirty="0" smtClean="0">
                <a:solidFill>
                  <a:srgbClr val="010101"/>
                </a:solidFill>
                <a:latin typeface="Roboto"/>
              </a:rPr>
            </a:br>
            <a:r>
              <a:rPr lang="ru-RU" sz="3100" dirty="0" smtClean="0">
                <a:solidFill>
                  <a:srgbClr val="FF0000"/>
                </a:solidFill>
                <a:latin typeface="Roboto"/>
              </a:rPr>
              <a:t>Задачи:</a:t>
            </a:r>
            <a:r>
              <a:rPr lang="ru-RU" sz="3100" dirty="0" smtClean="0">
                <a:solidFill>
                  <a:srgbClr val="010101"/>
                </a:solidFill>
                <a:latin typeface="Roboto"/>
              </a:rPr>
              <a:t/>
            </a:r>
            <a:br>
              <a:rPr lang="ru-RU" sz="3100" dirty="0" smtClean="0">
                <a:solidFill>
                  <a:srgbClr val="010101"/>
                </a:solidFill>
                <a:latin typeface="Roboto"/>
              </a:rPr>
            </a:br>
            <a:r>
              <a:rPr lang="ru-RU" sz="3100" dirty="0">
                <a:solidFill>
                  <a:srgbClr val="333333"/>
                </a:solidFill>
                <a:latin typeface="YS Text"/>
              </a:rPr>
              <a:t>Расширять познания детей об осени</a:t>
            </a:r>
            <a:br>
              <a:rPr lang="ru-RU" sz="3100" dirty="0">
                <a:solidFill>
                  <a:srgbClr val="333333"/>
                </a:solidFill>
                <a:latin typeface="YS Text"/>
              </a:rPr>
            </a:br>
            <a:r>
              <a:rPr lang="ru-RU" sz="3100" dirty="0">
                <a:solidFill>
                  <a:srgbClr val="333333"/>
                </a:solidFill>
                <a:latin typeface="YS Text"/>
              </a:rPr>
              <a:t>Закрепить знание названий овощей и фруктов нашей местности</a:t>
            </a:r>
            <a:br>
              <a:rPr lang="ru-RU" sz="3100" dirty="0">
                <a:solidFill>
                  <a:srgbClr val="333333"/>
                </a:solidFill>
                <a:latin typeface="YS Text"/>
              </a:rPr>
            </a:br>
            <a:r>
              <a:rPr lang="ru-RU" sz="3100" dirty="0">
                <a:solidFill>
                  <a:srgbClr val="333333"/>
                </a:solidFill>
                <a:latin typeface="YS Text"/>
              </a:rPr>
              <a:t>Активизировать творческое мышление детей</a:t>
            </a:r>
            <a:br>
              <a:rPr lang="ru-RU" sz="3100" dirty="0">
                <a:solidFill>
                  <a:srgbClr val="333333"/>
                </a:solidFill>
                <a:latin typeface="YS Text"/>
              </a:rPr>
            </a:br>
            <a:r>
              <a:rPr lang="ru-RU" sz="3100" dirty="0">
                <a:solidFill>
                  <a:srgbClr val="333333"/>
                </a:solidFill>
                <a:latin typeface="YS Text"/>
              </a:rPr>
              <a:t>Способствовать развитию творческого потенциала родителей</a:t>
            </a:r>
            <a:br>
              <a:rPr lang="ru-RU" sz="3100" dirty="0">
                <a:solidFill>
                  <a:srgbClr val="333333"/>
                </a:solidFill>
                <a:latin typeface="YS Text"/>
              </a:rPr>
            </a:br>
            <a:r>
              <a:rPr lang="ru-RU" sz="3100" dirty="0">
                <a:solidFill>
                  <a:srgbClr val="333333"/>
                </a:solidFill>
                <a:latin typeface="YS Text"/>
              </a:rPr>
              <a:t>Создать праздничное настроение, желание принимать участие в общем деле</a:t>
            </a:r>
            <a:br>
              <a:rPr lang="ru-RU" sz="3100" dirty="0">
                <a:solidFill>
                  <a:srgbClr val="333333"/>
                </a:solidFill>
                <a:latin typeface="YS Text"/>
              </a:rPr>
            </a:br>
            <a:r>
              <a:rPr lang="ru-RU" sz="3100" dirty="0">
                <a:solidFill>
                  <a:srgbClr val="333333"/>
                </a:solidFill>
                <a:latin typeface="YS Text"/>
              </a:rPr>
              <a:t>Воспитывать бережное отношение к природе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/>
            </a:r>
            <a:br>
              <a:rPr lang="ru-RU" dirty="0">
                <a:solidFill>
                  <a:srgbClr val="333333"/>
                </a:solidFill>
                <a:latin typeface="YS Tex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50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2509" y="387927"/>
            <a:ext cx="88114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Понедельник</a:t>
            </a:r>
          </a:p>
          <a:p>
            <a:r>
              <a:rPr lang="ru-RU" dirty="0" smtClean="0"/>
              <a:t>1.Просмотр </a:t>
            </a:r>
            <a:r>
              <a:rPr lang="ru-RU" dirty="0"/>
              <a:t>презентации «Грибы съедобные и не съедобные»</a:t>
            </a:r>
          </a:p>
          <a:p>
            <a:r>
              <a:rPr lang="ru-RU" dirty="0"/>
              <a:t>Беседа с детьми </a:t>
            </a:r>
          </a:p>
          <a:p>
            <a:r>
              <a:rPr lang="ru-RU" dirty="0" smtClean="0"/>
              <a:t>2.Художественное </a:t>
            </a:r>
            <a:r>
              <a:rPr lang="ru-RU" dirty="0"/>
              <a:t>творчество (Рисование грибов)</a:t>
            </a:r>
          </a:p>
          <a:p>
            <a:r>
              <a:rPr lang="ru-RU" dirty="0"/>
              <a:t>Цель: Познакомить детей с грибами (съедобными и не съедобными)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36" y="2036617"/>
            <a:ext cx="2966920" cy="39530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66" y="2096538"/>
            <a:ext cx="2874874" cy="38331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7675" y="718506"/>
            <a:ext cx="3680980" cy="27560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2548" y="3805149"/>
            <a:ext cx="3293052" cy="246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1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7091" y="290945"/>
            <a:ext cx="88669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Вторник </a:t>
            </a:r>
          </a:p>
          <a:p>
            <a:r>
              <a:rPr lang="ru-RU" dirty="0" smtClean="0"/>
              <a:t>1.Познание(ФЭМП</a:t>
            </a:r>
            <a:r>
              <a:rPr lang="ru-RU" dirty="0"/>
              <a:t>)</a:t>
            </a:r>
          </a:p>
          <a:p>
            <a:r>
              <a:rPr lang="ru-RU" dirty="0"/>
              <a:t>Цель: Учимся считать листочки и сравнивать их по величине</a:t>
            </a:r>
          </a:p>
          <a:p>
            <a:endParaRPr lang="ru-RU" dirty="0" smtClean="0"/>
          </a:p>
          <a:p>
            <a:r>
              <a:rPr lang="ru-RU" dirty="0" smtClean="0"/>
              <a:t>2.Физкультура</a:t>
            </a:r>
            <a:endParaRPr lang="ru-RU" dirty="0"/>
          </a:p>
          <a:p>
            <a:r>
              <a:rPr lang="ru-RU" dirty="0"/>
              <a:t>Цель: Научить детей соревноваться друг с другом.</a:t>
            </a:r>
          </a:p>
          <a:p>
            <a:r>
              <a:rPr lang="ru-RU" dirty="0"/>
              <a:t>Тренировать в ловкости и быстроте.</a:t>
            </a:r>
          </a:p>
          <a:p>
            <a:r>
              <a:rPr lang="ru-RU" dirty="0"/>
              <a:t>П/И «Собери листочки»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85" y="2599269"/>
            <a:ext cx="3230057" cy="24243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600" y="2167828"/>
            <a:ext cx="2465428" cy="328723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252" y="290945"/>
            <a:ext cx="2408280" cy="3211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027" y="290946"/>
            <a:ext cx="2408280" cy="32110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266485" y="5455065"/>
            <a:ext cx="4416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3.Играем в дидактические игры</a:t>
            </a:r>
          </a:p>
          <a:p>
            <a:r>
              <a:rPr lang="ru-RU" dirty="0" smtClean="0"/>
              <a:t>Вкладыши «Овощи»</a:t>
            </a:r>
          </a:p>
          <a:p>
            <a:r>
              <a:rPr lang="ru-RU" dirty="0" smtClean="0"/>
              <a:t>«Ягодная </a:t>
            </a:r>
            <a:r>
              <a:rPr lang="ru-RU" dirty="0" err="1" smtClean="0"/>
              <a:t>гусиница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140" y="3768436"/>
            <a:ext cx="2317173" cy="30895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390753" y="4154634"/>
            <a:ext cx="3089565" cy="231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29491"/>
            <a:ext cx="8596668" cy="1500909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Среда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1.Коммуникация: Презентация стихотворения </a:t>
            </a:r>
            <a:r>
              <a:rPr lang="ru-RU" sz="2400" dirty="0" err="1" smtClean="0">
                <a:solidFill>
                  <a:srgbClr val="FF0000"/>
                </a:solidFill>
              </a:rPr>
              <a:t>И.Бунина</a:t>
            </a:r>
            <a:r>
              <a:rPr lang="ru-RU" sz="2400" dirty="0" smtClean="0">
                <a:solidFill>
                  <a:srgbClr val="FF0000"/>
                </a:solidFill>
              </a:rPr>
              <a:t> «Листопад»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38"/>
          <a:stretch/>
        </p:blipFill>
        <p:spPr>
          <a:xfrm>
            <a:off x="3514564" y="2162466"/>
            <a:ext cx="3595085" cy="3444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037" y="1800348"/>
            <a:ext cx="2854629" cy="3806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9710"/>
            <a:ext cx="3442176" cy="4589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03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Четверг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творчество (аппликация)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Осеннее дерево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учить детей вырезать ножницами осенние листочки.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Беседа: какие цвета у листьев на деревьях? Почему они приобрели такие цвета?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листьев на берёзе.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П/И «Ветер и листья»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32668" y="621147"/>
            <a:ext cx="3491342" cy="26185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009" y="2992582"/>
            <a:ext cx="2899063" cy="38654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22" y="3338946"/>
            <a:ext cx="2639291" cy="35190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027" y="3325091"/>
            <a:ext cx="2649682" cy="353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4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98581"/>
            <a:ext cx="6840797" cy="812802"/>
          </a:xfrm>
        </p:spPr>
        <p:txBody>
          <a:bodyPr>
            <a:noAutofit/>
          </a:bodyPr>
          <a:lstStyle/>
          <a:p>
            <a:r>
              <a:rPr lang="ru-RU" sz="2400" dirty="0" smtClean="0"/>
              <a:t>Итог:</a:t>
            </a:r>
            <a:br>
              <a:rPr lang="ru-RU" sz="2400" dirty="0" smtClean="0"/>
            </a:br>
            <a:r>
              <a:rPr lang="ru-RU" sz="2400" dirty="0" smtClean="0"/>
              <a:t>1.Праздник </a:t>
            </a:r>
            <a:r>
              <a:rPr lang="ru-RU" sz="2400" dirty="0" smtClean="0"/>
              <a:t>«Осень золотая</a:t>
            </a:r>
            <a:r>
              <a:rPr lang="ru-RU" sz="2400" dirty="0" smtClean="0"/>
              <a:t>»</a:t>
            </a:r>
            <a:br>
              <a:rPr lang="ru-RU" sz="2400" dirty="0" smtClean="0"/>
            </a:br>
            <a:r>
              <a:rPr lang="ru-RU" sz="2400" dirty="0" smtClean="0"/>
              <a:t>2.</a:t>
            </a:r>
            <a:r>
              <a:rPr lang="ru-RU" sz="2400" dirty="0" smtClean="0"/>
              <a:t>Выставка аппликации осенних картин «Фантазии осени»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930400"/>
            <a:ext cx="4114800" cy="3086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134" y="1704109"/>
            <a:ext cx="2398568" cy="31980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131" y="183572"/>
            <a:ext cx="2280805" cy="30410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062" y="198581"/>
            <a:ext cx="2131436" cy="28419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327" y="3317586"/>
            <a:ext cx="4530436" cy="33978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531" y="4171370"/>
            <a:ext cx="2474768" cy="32996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61616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114</TotalTime>
  <Words>115</Words>
  <Application>Microsoft Office PowerPoint</Application>
  <PresentationFormat>Широкоэкранный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Calibri</vt:lpstr>
      <vt:lpstr>Roboto</vt:lpstr>
      <vt:lpstr>Times New Roman</vt:lpstr>
      <vt:lpstr>Trebuchet MS</vt:lpstr>
      <vt:lpstr>Wingdings 3</vt:lpstr>
      <vt:lpstr>YS Text</vt:lpstr>
      <vt:lpstr>Аспект</vt:lpstr>
      <vt:lpstr>Тематическая неделя «Осень»</vt:lpstr>
      <vt:lpstr>Цель: расширять представления детей об изменении в природе осенью. Задачи: Расширять познания детей об осени Закрепить знание названий овощей и фруктов нашей местности Активизировать творческое мышление детей Способствовать развитию творческого потенциала родителей Создать праздничное настроение, желание принимать участие в общем деле Воспитывать бережное отношение к природе </vt:lpstr>
      <vt:lpstr>Презентация PowerPoint</vt:lpstr>
      <vt:lpstr>Презентация PowerPoint</vt:lpstr>
      <vt:lpstr>Среда 1.Коммуникация: Презентация стихотворения И.Бунина «Листопад»</vt:lpstr>
      <vt:lpstr>Четверг 1.Художественное творчество (аппликация) Тема: Осеннее дерево Цель: учить детей вырезать ножницами осенние листочки. Беседа: какие цвета у листьев на деревьях? Почему они приобрели такие цвета? Прогулка рассматривание листьев на берёзе. П/И «Ветер и листья» </vt:lpstr>
      <vt:lpstr>Итог: 1.Праздник «Осень золотая» 2.Выставка аппликации осенних картин «Фантазии осени»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Тематическая неделя «Осень»</dc:title>
  <dc:creator>Белка</dc:creator>
  <cp:lastModifiedBy>Белка</cp:lastModifiedBy>
  <cp:revision>11</cp:revision>
  <dcterms:created xsi:type="dcterms:W3CDTF">2022-09-21T06:35:43Z</dcterms:created>
  <dcterms:modified xsi:type="dcterms:W3CDTF">2022-09-23T07:46:02Z</dcterms:modified>
</cp:coreProperties>
</file>