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65" r:id="rId2"/>
    <p:sldId id="266" r:id="rId3"/>
    <p:sldId id="275" r:id="rId4"/>
    <p:sldId id="267" r:id="rId5"/>
    <p:sldId id="268" r:id="rId6"/>
    <p:sldId id="269" r:id="rId7"/>
    <p:sldId id="279" r:id="rId8"/>
    <p:sldId id="274" r:id="rId9"/>
    <p:sldId id="259" r:id="rId10"/>
    <p:sldId id="276" r:id="rId11"/>
    <p:sldId id="285" r:id="rId12"/>
    <p:sldId id="286" r:id="rId13"/>
    <p:sldId id="287" r:id="rId14"/>
    <p:sldId id="272" r:id="rId15"/>
    <p:sldId id="280" r:id="rId16"/>
    <p:sldId id="277" r:id="rId17"/>
    <p:sldId id="289" r:id="rId18"/>
    <p:sldId id="290" r:id="rId19"/>
    <p:sldId id="291" r:id="rId20"/>
    <p:sldId id="292" r:id="rId21"/>
    <p:sldId id="293" r:id="rId22"/>
    <p:sldId id="294" r:id="rId23"/>
    <p:sldId id="295" r:id="rId24"/>
    <p:sldId id="296" r:id="rId25"/>
    <p:sldId id="297" r:id="rId26"/>
    <p:sldId id="284" r:id="rId27"/>
    <p:sldId id="281" r:id="rId2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7C8C05-996D-4AA6-A647-478834D21C33}" type="doc">
      <dgm:prSet loTypeId="urn:microsoft.com/office/officeart/2005/8/layout/radial1" loCatId="relationship" qsTypeId="urn:microsoft.com/office/officeart/2005/8/quickstyle/simple1" qsCatId="simple" csTypeId="urn:microsoft.com/office/officeart/2005/8/colors/accent1_2" csCatId="accent1"/>
      <dgm:spPr/>
    </dgm:pt>
    <dgm:pt modelId="{06D14DCA-6491-403D-BF7D-263897F074B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b="0" i="0" u="none" strike="noStrike"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b="1" i="0" u="none" strike="noStrike" cap="none" normalizeH="0" baseline="0" smtClean="0">
              <a:ln>
                <a:noFill/>
              </a:ln>
              <a:solidFill>
                <a:srgbClr val="000000"/>
              </a:solidFill>
              <a:effectLst/>
              <a:latin typeface="Tahoma" panose="020B0604030504040204" pitchFamily="34" charset="0"/>
            </a:rPr>
            <a:t>Why?</a:t>
          </a:r>
          <a:endParaRPr kumimoji="0" lang="ru-RU" altLang="ru-RU" b="1" i="0" u="none" strike="noStrike" cap="none" normalizeH="0" baseline="0" smtClean="0">
            <a:ln>
              <a:noFill/>
            </a:ln>
            <a:solidFill>
              <a:srgbClr val="000000"/>
            </a:solidFill>
            <a:effectLst/>
            <a:latin typeface="Tahoma" panose="020B0604030504040204" pitchFamily="34" charset="0"/>
          </a:endParaRPr>
        </a:p>
      </dgm:t>
    </dgm:pt>
    <dgm:pt modelId="{CB76A6B5-CE82-49F4-9B09-42AAB61E3EEA}" type="parTrans" cxnId="{A155F637-EAA7-4D61-BE0A-30DDA99EAEDE}">
      <dgm:prSet/>
      <dgm:spPr/>
    </dgm:pt>
    <dgm:pt modelId="{8D2A6D39-6BD5-4AA0-A436-EAF61B93D828}" type="sibTrans" cxnId="{A155F637-EAA7-4D61-BE0A-30DDA99EAEDE}">
      <dgm:prSet/>
      <dgm:spPr/>
    </dgm:pt>
    <dgm:pt modelId="{01EAE89A-A689-4C1D-A409-D96827F03E66}">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b="0" i="0" u="none" strike="noStrike"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b="1" i="0" u="none" strike="noStrike" cap="none" normalizeH="0" baseline="0" smtClean="0">
              <a:ln>
                <a:noFill/>
              </a:ln>
              <a:solidFill>
                <a:srgbClr val="000000"/>
              </a:solidFill>
              <a:effectLst/>
              <a:latin typeface="Times New Roman" panose="02020603050405020304" pitchFamily="18" charset="0"/>
            </a:rPr>
            <a:t>To relax</a:t>
          </a:r>
          <a:endParaRPr kumimoji="0" lang="ru-RU" altLang="ru-RU" b="1" i="0" u="none" strike="noStrike" cap="none" normalizeH="0" baseline="0" smtClean="0">
            <a:ln>
              <a:noFill/>
            </a:ln>
            <a:solidFill>
              <a:srgbClr val="000000"/>
            </a:solidFill>
            <a:effectLst/>
            <a:latin typeface="Times New Roman" panose="02020603050405020304" pitchFamily="18" charset="0"/>
          </a:endParaRPr>
        </a:p>
      </dgm:t>
    </dgm:pt>
    <dgm:pt modelId="{41E2709F-2DBC-4930-8BC9-4E4709EADBA1}" type="parTrans" cxnId="{6A5B99C9-D485-49B6-B972-28335C5565F0}">
      <dgm:prSet/>
      <dgm:spPr/>
      <dgm:t>
        <a:bodyPr/>
        <a:lstStyle/>
        <a:p>
          <a:endParaRPr lang="ru-RU"/>
        </a:p>
      </dgm:t>
    </dgm:pt>
    <dgm:pt modelId="{0C68915F-BF5B-4C3D-BC0A-F411F0BD6B8C}" type="sibTrans" cxnId="{6A5B99C9-D485-49B6-B972-28335C5565F0}">
      <dgm:prSet/>
      <dgm:spPr/>
    </dgm:pt>
    <dgm:pt modelId="{6FB3BA13-9E0F-4E65-BC75-B12F9351974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b="0" i="0" u="none" strike="noStrike"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b="1" i="0" u="none" strike="noStrike" cap="none" normalizeH="0" baseline="0" smtClean="0">
              <a:ln>
                <a:noFill/>
              </a:ln>
              <a:solidFill>
                <a:srgbClr val="000000"/>
              </a:solidFill>
              <a:effectLst/>
              <a:latin typeface="Times New Roman" panose="02020603050405020304" pitchFamily="18" charset="0"/>
            </a:rPr>
            <a:t>To make friends</a:t>
          </a:r>
          <a:endParaRPr kumimoji="0" lang="ru-RU" altLang="ru-RU" b="1" i="0" u="none" strike="noStrike" cap="none" normalizeH="0" baseline="0" smtClean="0">
            <a:ln>
              <a:noFill/>
            </a:ln>
            <a:solidFill>
              <a:srgbClr val="000000"/>
            </a:solidFill>
            <a:effectLst/>
            <a:latin typeface="Times New Roman" panose="02020603050405020304" pitchFamily="18" charset="0"/>
          </a:endParaRPr>
        </a:p>
      </dgm:t>
    </dgm:pt>
    <dgm:pt modelId="{732CDA4C-DCB2-4EF6-91EB-2031B72BF6A8}" type="parTrans" cxnId="{17836002-2727-4FE6-9B86-AB7DAD5E9A76}">
      <dgm:prSet/>
      <dgm:spPr/>
      <dgm:t>
        <a:bodyPr/>
        <a:lstStyle/>
        <a:p>
          <a:endParaRPr lang="ru-RU"/>
        </a:p>
      </dgm:t>
    </dgm:pt>
    <dgm:pt modelId="{3ED143D2-982E-49D1-ADD3-07F6DBDCEDBE}" type="sibTrans" cxnId="{17836002-2727-4FE6-9B86-AB7DAD5E9A76}">
      <dgm:prSet/>
      <dgm:spPr/>
    </dgm:pt>
    <dgm:pt modelId="{E406B80C-624D-4A2C-8A39-338D77921D6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b="0" i="0" u="none" strike="noStrike"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b="0" i="0" u="none" strike="noStrike"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b="1" i="0" u="none" strike="noStrike" cap="none" normalizeH="0" baseline="0" smtClean="0">
              <a:ln>
                <a:noFill/>
              </a:ln>
              <a:solidFill>
                <a:srgbClr val="000000"/>
              </a:solidFill>
              <a:effectLst/>
              <a:latin typeface="Times New Roman" panose="02020603050405020304" pitchFamily="18" charset="0"/>
            </a:rPr>
            <a:t>To learn language</a:t>
          </a:r>
          <a:endParaRPr kumimoji="0" lang="ru-RU" altLang="ru-RU" b="1" i="0" u="none" strike="noStrike" cap="none" normalizeH="0" baseline="0" smtClean="0">
            <a:ln>
              <a:noFill/>
            </a:ln>
            <a:solidFill>
              <a:srgbClr val="000000"/>
            </a:solidFill>
            <a:effectLst/>
            <a:latin typeface="Times New Roman" panose="02020603050405020304" pitchFamily="18" charset="0"/>
          </a:endParaRPr>
        </a:p>
      </dgm:t>
    </dgm:pt>
    <dgm:pt modelId="{68EFB3E6-560F-4F12-A13A-AE95A47192D5}" type="parTrans" cxnId="{8A1741A5-A7FC-4865-94B3-8CB8119E7E94}">
      <dgm:prSet/>
      <dgm:spPr/>
      <dgm:t>
        <a:bodyPr/>
        <a:lstStyle/>
        <a:p>
          <a:endParaRPr lang="ru-RU"/>
        </a:p>
      </dgm:t>
    </dgm:pt>
    <dgm:pt modelId="{22AE0A01-9061-4C61-A9CA-A0031CB645BF}" type="sibTrans" cxnId="{8A1741A5-A7FC-4865-94B3-8CB8119E7E94}">
      <dgm:prSet/>
      <dgm:spPr/>
    </dgm:pt>
    <dgm:pt modelId="{E0B62674-2B46-4A95-B516-1DB07E9F8B8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b="0" i="0" u="none" strike="noStrike" cap="none" normalizeH="0" baseline="0" smtClean="0">
            <a:ln>
              <a:noFill/>
            </a:ln>
            <a:solidFill>
              <a:srgbClr val="000000"/>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b="1" i="0" u="none" strike="noStrike" cap="none" normalizeH="0" baseline="0" smtClean="0">
              <a:ln>
                <a:noFill/>
              </a:ln>
              <a:solidFill>
                <a:srgbClr val="000000"/>
              </a:solidFill>
              <a:effectLst/>
              <a:latin typeface="Times New Roman" panose="02020603050405020304" pitchFamily="18" charset="0"/>
            </a:rPr>
            <a:t>To express feelings</a:t>
          </a:r>
          <a:endParaRPr kumimoji="0" lang="ru-RU" altLang="ru-RU" b="1" i="0" u="none" strike="noStrike" cap="none" normalizeH="0" baseline="0" smtClean="0">
            <a:ln>
              <a:noFill/>
            </a:ln>
            <a:solidFill>
              <a:srgbClr val="000000"/>
            </a:solidFill>
            <a:effectLst/>
            <a:latin typeface="Times New Roman" panose="02020603050405020304" pitchFamily="18" charset="0"/>
          </a:endParaRPr>
        </a:p>
      </dgm:t>
    </dgm:pt>
    <dgm:pt modelId="{F0EFB2C7-EE4E-478D-9138-189A01AC35B5}" type="parTrans" cxnId="{97C6BF19-036B-42AB-BBBC-BDD28F96BFEA}">
      <dgm:prSet/>
      <dgm:spPr/>
      <dgm:t>
        <a:bodyPr/>
        <a:lstStyle/>
        <a:p>
          <a:endParaRPr lang="ru-RU"/>
        </a:p>
      </dgm:t>
    </dgm:pt>
    <dgm:pt modelId="{0B43A820-C257-46EE-94C4-CA2A0EC44948}" type="sibTrans" cxnId="{97C6BF19-036B-42AB-BBBC-BDD28F96BFEA}">
      <dgm:prSet/>
      <dgm:spPr/>
    </dgm:pt>
    <dgm:pt modelId="{5D687087-2B77-4834-94E9-2617F1DF480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b="0" i="0" u="none" strike="noStrike"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b="1" i="0" u="none" strike="noStrike" cap="none" normalizeH="0" baseline="0" smtClean="0">
              <a:ln>
                <a:noFill/>
              </a:ln>
              <a:solidFill>
                <a:srgbClr val="000000"/>
              </a:solidFill>
              <a:effectLst/>
              <a:latin typeface="Times New Roman" panose="02020603050405020304" pitchFamily="18" charset="0"/>
            </a:rPr>
            <a:t>To know culture</a:t>
          </a:r>
          <a:endParaRPr kumimoji="0" lang="ru-RU" altLang="ru-RU" b="1" i="0" u="none" strike="noStrike" cap="none" normalizeH="0" baseline="0" smtClean="0">
            <a:ln>
              <a:noFill/>
            </a:ln>
            <a:solidFill>
              <a:srgbClr val="000000"/>
            </a:solidFill>
            <a:effectLst/>
            <a:latin typeface="Times New Roman" panose="02020603050405020304" pitchFamily="18" charset="0"/>
          </a:endParaRPr>
        </a:p>
      </dgm:t>
    </dgm:pt>
    <dgm:pt modelId="{938D39D6-3110-4B4A-BD2F-30C0CEA71834}" type="parTrans" cxnId="{CFADCD7C-B619-41E5-9074-96CBF1E20D98}">
      <dgm:prSet/>
      <dgm:spPr/>
      <dgm:t>
        <a:bodyPr/>
        <a:lstStyle/>
        <a:p>
          <a:endParaRPr lang="ru-RU"/>
        </a:p>
      </dgm:t>
    </dgm:pt>
    <dgm:pt modelId="{28DFEBE5-8659-4D88-AEE2-F3D0CDE18066}" type="sibTrans" cxnId="{CFADCD7C-B619-41E5-9074-96CBF1E20D98}">
      <dgm:prSet/>
      <dgm:spPr/>
    </dgm:pt>
    <dgm:pt modelId="{B5B44B2C-DA7F-4F75-A654-4D358DACD6E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b="0" i="0" u="none" strike="noStrike"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b="1" i="0" u="none" strike="noStrike" cap="none" normalizeH="0" baseline="0" smtClean="0">
              <a:ln>
                <a:noFill/>
              </a:ln>
              <a:solidFill>
                <a:srgbClr val="000000"/>
              </a:solidFill>
              <a:effectLst/>
              <a:latin typeface="Times New Roman" panose="02020603050405020304" pitchFamily="18" charset="0"/>
            </a:rPr>
            <a:t>To meet people</a:t>
          </a:r>
          <a:endParaRPr kumimoji="0" lang="ru-RU" altLang="ru-RU" b="1" i="0" u="none" strike="noStrike" cap="none" normalizeH="0" baseline="0" smtClean="0">
            <a:ln>
              <a:noFill/>
            </a:ln>
            <a:solidFill>
              <a:srgbClr val="000000"/>
            </a:solidFill>
            <a:effectLst/>
            <a:latin typeface="Times New Roman" panose="02020603050405020304" pitchFamily="18" charset="0"/>
          </a:endParaRPr>
        </a:p>
      </dgm:t>
    </dgm:pt>
    <dgm:pt modelId="{F02712A9-C6C6-4EB8-A295-B59B84807C58}" type="parTrans" cxnId="{8F3B175D-BD46-4D65-AE51-616B039D21B1}">
      <dgm:prSet/>
      <dgm:spPr/>
      <dgm:t>
        <a:bodyPr/>
        <a:lstStyle/>
        <a:p>
          <a:endParaRPr lang="ru-RU"/>
        </a:p>
      </dgm:t>
    </dgm:pt>
    <dgm:pt modelId="{D57E11FD-6190-42FF-B63A-736B90FC33B3}" type="sibTrans" cxnId="{8F3B175D-BD46-4D65-AE51-616B039D21B1}">
      <dgm:prSet/>
      <dgm:spPr/>
    </dgm:pt>
    <dgm:pt modelId="{7508733F-E078-4BB7-BD5A-B6EFE668E80D}">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b="0" i="0" u="none" strike="noStrike"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b="1" i="0" u="none" strike="noStrike" cap="none" normalizeH="0" baseline="0" smtClean="0">
              <a:ln>
                <a:noFill/>
              </a:ln>
              <a:solidFill>
                <a:srgbClr val="000000"/>
              </a:solidFill>
              <a:effectLst/>
              <a:latin typeface="Times New Roman" panose="02020603050405020304" pitchFamily="18" charset="0"/>
            </a:rPr>
            <a:t>To have fun</a:t>
          </a:r>
          <a:endParaRPr kumimoji="0" lang="ru-RU" altLang="ru-RU" b="1" i="0" u="none" strike="noStrike" cap="none" normalizeH="0" baseline="0" smtClean="0">
            <a:ln>
              <a:noFill/>
            </a:ln>
            <a:solidFill>
              <a:srgbClr val="000000"/>
            </a:solidFill>
            <a:effectLst/>
            <a:latin typeface="Times New Roman" panose="02020603050405020304" pitchFamily="18" charset="0"/>
          </a:endParaRPr>
        </a:p>
      </dgm:t>
    </dgm:pt>
    <dgm:pt modelId="{693F6F88-A379-4216-97ED-55B6D805FCA2}" type="parTrans" cxnId="{0ACCC6B6-633F-4B20-AA37-1FE86DA13B46}">
      <dgm:prSet/>
      <dgm:spPr/>
      <dgm:t>
        <a:bodyPr/>
        <a:lstStyle/>
        <a:p>
          <a:endParaRPr lang="ru-RU"/>
        </a:p>
      </dgm:t>
    </dgm:pt>
    <dgm:pt modelId="{F133AD89-C936-4ACC-9EBA-0509B7D3AFF3}" type="sibTrans" cxnId="{0ACCC6B6-633F-4B20-AA37-1FE86DA13B46}">
      <dgm:prSet/>
      <dgm:spPr/>
    </dgm:pt>
    <dgm:pt modelId="{1BDEAF46-98F1-4D08-89EE-915696B8541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b="0" i="0" u="none" strike="noStrike"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b="1" i="0" u="none" strike="noStrike" cap="none" normalizeH="0" baseline="0" smtClean="0">
              <a:ln>
                <a:noFill/>
              </a:ln>
              <a:solidFill>
                <a:srgbClr val="000000"/>
              </a:solidFill>
              <a:effectLst/>
              <a:latin typeface="Times New Roman" panose="02020603050405020304" pitchFamily="18" charset="0"/>
            </a:rPr>
            <a:t>For pleasure</a:t>
          </a:r>
          <a:endParaRPr kumimoji="0" lang="ru-RU" altLang="ru-RU" b="1" i="0" u="none" strike="noStrike" cap="none" normalizeH="0" baseline="0" smtClean="0">
            <a:ln>
              <a:noFill/>
            </a:ln>
            <a:solidFill>
              <a:srgbClr val="000000"/>
            </a:solidFill>
            <a:effectLst/>
            <a:latin typeface="Times New Roman" panose="02020603050405020304" pitchFamily="18" charset="0"/>
          </a:endParaRPr>
        </a:p>
      </dgm:t>
    </dgm:pt>
    <dgm:pt modelId="{AEA8F7EA-FA4A-46CD-A19E-5A33BEE58436}" type="parTrans" cxnId="{31F02B88-3329-49F2-8F6B-899AA412603F}">
      <dgm:prSet/>
      <dgm:spPr/>
      <dgm:t>
        <a:bodyPr/>
        <a:lstStyle/>
        <a:p>
          <a:endParaRPr lang="ru-RU"/>
        </a:p>
      </dgm:t>
    </dgm:pt>
    <dgm:pt modelId="{6181E879-6A5E-412A-AB3A-E2CD1055887A}" type="sibTrans" cxnId="{31F02B88-3329-49F2-8F6B-899AA412603F}">
      <dgm:prSet/>
      <dgm:spPr/>
    </dgm:pt>
    <dgm:pt modelId="{6CEC7674-F892-40E3-8E9F-C413F8AD5D44}" type="pres">
      <dgm:prSet presAssocID="{977C8C05-996D-4AA6-A647-478834D21C33}" presName="cycle" presStyleCnt="0">
        <dgm:presLayoutVars>
          <dgm:chMax val="1"/>
          <dgm:dir/>
          <dgm:animLvl val="ctr"/>
          <dgm:resizeHandles val="exact"/>
        </dgm:presLayoutVars>
      </dgm:prSet>
      <dgm:spPr/>
    </dgm:pt>
    <dgm:pt modelId="{6A7BB40E-3596-451D-9425-827F59DCE0AD}" type="pres">
      <dgm:prSet presAssocID="{06D14DCA-6491-403D-BF7D-263897F074B8}" presName="centerShape" presStyleLbl="node0" presStyleIdx="0" presStyleCnt="1"/>
      <dgm:spPr/>
    </dgm:pt>
    <dgm:pt modelId="{2304F3B2-DD65-453B-AC38-CA4EA1368338}" type="pres">
      <dgm:prSet presAssocID="{41E2709F-2DBC-4930-8BC9-4E4709EADBA1}" presName="Name9" presStyleLbl="parChTrans1D2" presStyleIdx="0" presStyleCnt="8"/>
      <dgm:spPr/>
    </dgm:pt>
    <dgm:pt modelId="{F9D9B292-ACC8-41C9-9092-59135A208F78}" type="pres">
      <dgm:prSet presAssocID="{41E2709F-2DBC-4930-8BC9-4E4709EADBA1}" presName="connTx" presStyleLbl="parChTrans1D2" presStyleIdx="0" presStyleCnt="8"/>
      <dgm:spPr/>
    </dgm:pt>
    <dgm:pt modelId="{44D096D4-DA30-4EF9-AA5F-6B7DCF758AE8}" type="pres">
      <dgm:prSet presAssocID="{01EAE89A-A689-4C1D-A409-D96827F03E66}" presName="node" presStyleLbl="node1" presStyleIdx="0" presStyleCnt="8">
        <dgm:presLayoutVars>
          <dgm:bulletEnabled val="1"/>
        </dgm:presLayoutVars>
      </dgm:prSet>
      <dgm:spPr/>
    </dgm:pt>
    <dgm:pt modelId="{D13DCF0D-AE6A-4177-B548-653E39929F9D}" type="pres">
      <dgm:prSet presAssocID="{732CDA4C-DCB2-4EF6-91EB-2031B72BF6A8}" presName="Name9" presStyleLbl="parChTrans1D2" presStyleIdx="1" presStyleCnt="8"/>
      <dgm:spPr/>
    </dgm:pt>
    <dgm:pt modelId="{E381A469-4402-4FC6-ADCF-D9F193A90BBC}" type="pres">
      <dgm:prSet presAssocID="{732CDA4C-DCB2-4EF6-91EB-2031B72BF6A8}" presName="connTx" presStyleLbl="parChTrans1D2" presStyleIdx="1" presStyleCnt="8"/>
      <dgm:spPr/>
    </dgm:pt>
    <dgm:pt modelId="{E69EA98E-7268-4324-A8EF-DEC52856ED20}" type="pres">
      <dgm:prSet presAssocID="{6FB3BA13-9E0F-4E65-BC75-B12F93519749}" presName="node" presStyleLbl="node1" presStyleIdx="1" presStyleCnt="8">
        <dgm:presLayoutVars>
          <dgm:bulletEnabled val="1"/>
        </dgm:presLayoutVars>
      </dgm:prSet>
      <dgm:spPr/>
    </dgm:pt>
    <dgm:pt modelId="{86ABDC65-269D-4AE3-A1F7-64D9F0C9A5FD}" type="pres">
      <dgm:prSet presAssocID="{68EFB3E6-560F-4F12-A13A-AE95A47192D5}" presName="Name9" presStyleLbl="parChTrans1D2" presStyleIdx="2" presStyleCnt="8"/>
      <dgm:spPr/>
    </dgm:pt>
    <dgm:pt modelId="{254A5886-1DB2-4474-B780-6C743EA19ED7}" type="pres">
      <dgm:prSet presAssocID="{68EFB3E6-560F-4F12-A13A-AE95A47192D5}" presName="connTx" presStyleLbl="parChTrans1D2" presStyleIdx="2" presStyleCnt="8"/>
      <dgm:spPr/>
    </dgm:pt>
    <dgm:pt modelId="{8E2E5586-F5DD-44FF-89F5-D9227D9378AE}" type="pres">
      <dgm:prSet presAssocID="{E406B80C-624D-4A2C-8A39-338D77921D67}" presName="node" presStyleLbl="node1" presStyleIdx="2" presStyleCnt="8">
        <dgm:presLayoutVars>
          <dgm:bulletEnabled val="1"/>
        </dgm:presLayoutVars>
      </dgm:prSet>
      <dgm:spPr/>
    </dgm:pt>
    <dgm:pt modelId="{5941189E-6EE3-40F4-AF66-B483A2E17B70}" type="pres">
      <dgm:prSet presAssocID="{F0EFB2C7-EE4E-478D-9138-189A01AC35B5}" presName="Name9" presStyleLbl="parChTrans1D2" presStyleIdx="3" presStyleCnt="8"/>
      <dgm:spPr/>
    </dgm:pt>
    <dgm:pt modelId="{5AD90C5D-938F-4CB0-9E9E-C4526F59C91F}" type="pres">
      <dgm:prSet presAssocID="{F0EFB2C7-EE4E-478D-9138-189A01AC35B5}" presName="connTx" presStyleLbl="parChTrans1D2" presStyleIdx="3" presStyleCnt="8"/>
      <dgm:spPr/>
    </dgm:pt>
    <dgm:pt modelId="{5AEFF900-1944-49E4-A440-47ED759AEA3C}" type="pres">
      <dgm:prSet presAssocID="{E0B62674-2B46-4A95-B516-1DB07E9F8B8E}" presName="node" presStyleLbl="node1" presStyleIdx="3" presStyleCnt="8">
        <dgm:presLayoutVars>
          <dgm:bulletEnabled val="1"/>
        </dgm:presLayoutVars>
      </dgm:prSet>
      <dgm:spPr/>
    </dgm:pt>
    <dgm:pt modelId="{11BE688C-69C4-48EC-9293-F42097864D17}" type="pres">
      <dgm:prSet presAssocID="{938D39D6-3110-4B4A-BD2F-30C0CEA71834}" presName="Name9" presStyleLbl="parChTrans1D2" presStyleIdx="4" presStyleCnt="8"/>
      <dgm:spPr/>
    </dgm:pt>
    <dgm:pt modelId="{E0452E38-6094-4CB9-8FD2-8AA30CAED534}" type="pres">
      <dgm:prSet presAssocID="{938D39D6-3110-4B4A-BD2F-30C0CEA71834}" presName="connTx" presStyleLbl="parChTrans1D2" presStyleIdx="4" presStyleCnt="8"/>
      <dgm:spPr/>
    </dgm:pt>
    <dgm:pt modelId="{6BA506B0-0B14-423F-A028-A1C97F7B72B5}" type="pres">
      <dgm:prSet presAssocID="{5D687087-2B77-4834-94E9-2617F1DF4803}" presName="node" presStyleLbl="node1" presStyleIdx="4" presStyleCnt="8">
        <dgm:presLayoutVars>
          <dgm:bulletEnabled val="1"/>
        </dgm:presLayoutVars>
      </dgm:prSet>
      <dgm:spPr/>
    </dgm:pt>
    <dgm:pt modelId="{4A18C92F-180E-4D9C-A3F8-803FC2C432EE}" type="pres">
      <dgm:prSet presAssocID="{F02712A9-C6C6-4EB8-A295-B59B84807C58}" presName="Name9" presStyleLbl="parChTrans1D2" presStyleIdx="5" presStyleCnt="8"/>
      <dgm:spPr/>
    </dgm:pt>
    <dgm:pt modelId="{77E55F89-F481-4001-88E6-26E03166DE8F}" type="pres">
      <dgm:prSet presAssocID="{F02712A9-C6C6-4EB8-A295-B59B84807C58}" presName="connTx" presStyleLbl="parChTrans1D2" presStyleIdx="5" presStyleCnt="8"/>
      <dgm:spPr/>
    </dgm:pt>
    <dgm:pt modelId="{FA4B99B8-99FC-446C-9A4A-032AB4A72ADF}" type="pres">
      <dgm:prSet presAssocID="{B5B44B2C-DA7F-4F75-A654-4D358DACD6E9}" presName="node" presStyleLbl="node1" presStyleIdx="5" presStyleCnt="8">
        <dgm:presLayoutVars>
          <dgm:bulletEnabled val="1"/>
        </dgm:presLayoutVars>
      </dgm:prSet>
      <dgm:spPr/>
    </dgm:pt>
    <dgm:pt modelId="{B91B18DF-F922-4CC0-8A56-D54DB3F048CA}" type="pres">
      <dgm:prSet presAssocID="{693F6F88-A379-4216-97ED-55B6D805FCA2}" presName="Name9" presStyleLbl="parChTrans1D2" presStyleIdx="6" presStyleCnt="8"/>
      <dgm:spPr/>
    </dgm:pt>
    <dgm:pt modelId="{146DC99C-18A9-4EC1-B2AD-A1ADF6A8BCC6}" type="pres">
      <dgm:prSet presAssocID="{693F6F88-A379-4216-97ED-55B6D805FCA2}" presName="connTx" presStyleLbl="parChTrans1D2" presStyleIdx="6" presStyleCnt="8"/>
      <dgm:spPr/>
    </dgm:pt>
    <dgm:pt modelId="{5A0B2147-3EFE-44C8-88C1-8AC7D427A8FB}" type="pres">
      <dgm:prSet presAssocID="{7508733F-E078-4BB7-BD5A-B6EFE668E80D}" presName="node" presStyleLbl="node1" presStyleIdx="6" presStyleCnt="8">
        <dgm:presLayoutVars>
          <dgm:bulletEnabled val="1"/>
        </dgm:presLayoutVars>
      </dgm:prSet>
      <dgm:spPr/>
    </dgm:pt>
    <dgm:pt modelId="{56DEE257-7160-42F9-B1DA-AC4290A48DD6}" type="pres">
      <dgm:prSet presAssocID="{AEA8F7EA-FA4A-46CD-A19E-5A33BEE58436}" presName="Name9" presStyleLbl="parChTrans1D2" presStyleIdx="7" presStyleCnt="8"/>
      <dgm:spPr/>
    </dgm:pt>
    <dgm:pt modelId="{D00C9F16-B98A-4A38-9F1C-C02B6B10044A}" type="pres">
      <dgm:prSet presAssocID="{AEA8F7EA-FA4A-46CD-A19E-5A33BEE58436}" presName="connTx" presStyleLbl="parChTrans1D2" presStyleIdx="7" presStyleCnt="8"/>
      <dgm:spPr/>
    </dgm:pt>
    <dgm:pt modelId="{BD0CEC59-F75F-40FA-8978-80912AAC6781}" type="pres">
      <dgm:prSet presAssocID="{1BDEAF46-98F1-4D08-89EE-915696B85418}" presName="node" presStyleLbl="node1" presStyleIdx="7" presStyleCnt="8">
        <dgm:presLayoutVars>
          <dgm:bulletEnabled val="1"/>
        </dgm:presLayoutVars>
      </dgm:prSet>
      <dgm:spPr/>
    </dgm:pt>
  </dgm:ptLst>
  <dgm:cxnLst>
    <dgm:cxn modelId="{64F3DA4A-575E-4EA2-8964-1727E3C1EEFE}" type="presOf" srcId="{F02712A9-C6C6-4EB8-A295-B59B84807C58}" destId="{77E55F89-F481-4001-88E6-26E03166DE8F}" srcOrd="1" destOrd="0" presId="urn:microsoft.com/office/officeart/2005/8/layout/radial1"/>
    <dgm:cxn modelId="{8A05E1CB-B4CF-45E9-8F2C-BBC1E87B5A21}" type="presOf" srcId="{7508733F-E078-4BB7-BD5A-B6EFE668E80D}" destId="{5A0B2147-3EFE-44C8-88C1-8AC7D427A8FB}" srcOrd="0" destOrd="0" presId="urn:microsoft.com/office/officeart/2005/8/layout/radial1"/>
    <dgm:cxn modelId="{D9B55695-86A8-40CB-A23E-99F4979481E6}" type="presOf" srcId="{B5B44B2C-DA7F-4F75-A654-4D358DACD6E9}" destId="{FA4B99B8-99FC-446C-9A4A-032AB4A72ADF}" srcOrd="0" destOrd="0" presId="urn:microsoft.com/office/officeart/2005/8/layout/radial1"/>
    <dgm:cxn modelId="{31F02B88-3329-49F2-8F6B-899AA412603F}" srcId="{06D14DCA-6491-403D-BF7D-263897F074B8}" destId="{1BDEAF46-98F1-4D08-89EE-915696B85418}" srcOrd="7" destOrd="0" parTransId="{AEA8F7EA-FA4A-46CD-A19E-5A33BEE58436}" sibTransId="{6181E879-6A5E-412A-AB3A-E2CD1055887A}"/>
    <dgm:cxn modelId="{0ACCC6B6-633F-4B20-AA37-1FE86DA13B46}" srcId="{06D14DCA-6491-403D-BF7D-263897F074B8}" destId="{7508733F-E078-4BB7-BD5A-B6EFE668E80D}" srcOrd="6" destOrd="0" parTransId="{693F6F88-A379-4216-97ED-55B6D805FCA2}" sibTransId="{F133AD89-C936-4ACC-9EBA-0509B7D3AFF3}"/>
    <dgm:cxn modelId="{CFADCD7C-B619-41E5-9074-96CBF1E20D98}" srcId="{06D14DCA-6491-403D-BF7D-263897F074B8}" destId="{5D687087-2B77-4834-94E9-2617F1DF4803}" srcOrd="4" destOrd="0" parTransId="{938D39D6-3110-4B4A-BD2F-30C0CEA71834}" sibTransId="{28DFEBE5-8659-4D88-AEE2-F3D0CDE18066}"/>
    <dgm:cxn modelId="{7CE64526-C10D-4BAD-A109-7238538C807C}" type="presOf" srcId="{977C8C05-996D-4AA6-A647-478834D21C33}" destId="{6CEC7674-F892-40E3-8E9F-C413F8AD5D44}" srcOrd="0" destOrd="0" presId="urn:microsoft.com/office/officeart/2005/8/layout/radial1"/>
    <dgm:cxn modelId="{563751C3-0313-43C5-B10F-E4BA33B1FF67}" type="presOf" srcId="{732CDA4C-DCB2-4EF6-91EB-2031B72BF6A8}" destId="{D13DCF0D-AE6A-4177-B548-653E39929F9D}" srcOrd="0" destOrd="0" presId="urn:microsoft.com/office/officeart/2005/8/layout/radial1"/>
    <dgm:cxn modelId="{F4416EBF-2E85-4FEA-8D6D-05F242B0622A}" type="presOf" srcId="{938D39D6-3110-4B4A-BD2F-30C0CEA71834}" destId="{11BE688C-69C4-48EC-9293-F42097864D17}" srcOrd="0" destOrd="0" presId="urn:microsoft.com/office/officeart/2005/8/layout/radial1"/>
    <dgm:cxn modelId="{8A1741A5-A7FC-4865-94B3-8CB8119E7E94}" srcId="{06D14DCA-6491-403D-BF7D-263897F074B8}" destId="{E406B80C-624D-4A2C-8A39-338D77921D67}" srcOrd="2" destOrd="0" parTransId="{68EFB3E6-560F-4F12-A13A-AE95A47192D5}" sibTransId="{22AE0A01-9061-4C61-A9CA-A0031CB645BF}"/>
    <dgm:cxn modelId="{EB34A3B3-ADAA-41CF-9918-65AB3A571127}" type="presOf" srcId="{F0EFB2C7-EE4E-478D-9138-189A01AC35B5}" destId="{5941189E-6EE3-40F4-AF66-B483A2E17B70}" srcOrd="0" destOrd="0" presId="urn:microsoft.com/office/officeart/2005/8/layout/radial1"/>
    <dgm:cxn modelId="{A24B0DD9-A228-4C7B-9ECE-73858064F6B9}" type="presOf" srcId="{01EAE89A-A689-4C1D-A409-D96827F03E66}" destId="{44D096D4-DA30-4EF9-AA5F-6B7DCF758AE8}" srcOrd="0" destOrd="0" presId="urn:microsoft.com/office/officeart/2005/8/layout/radial1"/>
    <dgm:cxn modelId="{2D8F5936-FF9F-41BE-A922-12D040943440}" type="presOf" srcId="{732CDA4C-DCB2-4EF6-91EB-2031B72BF6A8}" destId="{E381A469-4402-4FC6-ADCF-D9F193A90BBC}" srcOrd="1" destOrd="0" presId="urn:microsoft.com/office/officeart/2005/8/layout/radial1"/>
    <dgm:cxn modelId="{17836002-2727-4FE6-9B86-AB7DAD5E9A76}" srcId="{06D14DCA-6491-403D-BF7D-263897F074B8}" destId="{6FB3BA13-9E0F-4E65-BC75-B12F93519749}" srcOrd="1" destOrd="0" parTransId="{732CDA4C-DCB2-4EF6-91EB-2031B72BF6A8}" sibTransId="{3ED143D2-982E-49D1-ADD3-07F6DBDCEDBE}"/>
    <dgm:cxn modelId="{52E26CFD-23D0-47F7-93F3-22B6A7976AEB}" type="presOf" srcId="{68EFB3E6-560F-4F12-A13A-AE95A47192D5}" destId="{254A5886-1DB2-4474-B780-6C743EA19ED7}" srcOrd="1" destOrd="0" presId="urn:microsoft.com/office/officeart/2005/8/layout/radial1"/>
    <dgm:cxn modelId="{87799F3A-7F2B-4611-91D4-793931A082D9}" type="presOf" srcId="{AEA8F7EA-FA4A-46CD-A19E-5A33BEE58436}" destId="{56DEE257-7160-42F9-B1DA-AC4290A48DD6}" srcOrd="0" destOrd="0" presId="urn:microsoft.com/office/officeart/2005/8/layout/radial1"/>
    <dgm:cxn modelId="{C82B973F-527B-413C-8B9C-1C70A57C014F}" type="presOf" srcId="{6FB3BA13-9E0F-4E65-BC75-B12F93519749}" destId="{E69EA98E-7268-4324-A8EF-DEC52856ED20}" srcOrd="0" destOrd="0" presId="urn:microsoft.com/office/officeart/2005/8/layout/radial1"/>
    <dgm:cxn modelId="{3E480A38-AAE6-4BC5-AC43-E16368091A65}" type="presOf" srcId="{693F6F88-A379-4216-97ED-55B6D805FCA2}" destId="{B91B18DF-F922-4CC0-8A56-D54DB3F048CA}" srcOrd="0" destOrd="0" presId="urn:microsoft.com/office/officeart/2005/8/layout/radial1"/>
    <dgm:cxn modelId="{47B81A01-A2D6-4065-8F4D-EE5CD4788182}" type="presOf" srcId="{41E2709F-2DBC-4930-8BC9-4E4709EADBA1}" destId="{2304F3B2-DD65-453B-AC38-CA4EA1368338}" srcOrd="0" destOrd="0" presId="urn:microsoft.com/office/officeart/2005/8/layout/radial1"/>
    <dgm:cxn modelId="{8D5059DB-AA2D-491B-A974-8006B1641D39}" type="presOf" srcId="{06D14DCA-6491-403D-BF7D-263897F074B8}" destId="{6A7BB40E-3596-451D-9425-827F59DCE0AD}" srcOrd="0" destOrd="0" presId="urn:microsoft.com/office/officeart/2005/8/layout/radial1"/>
    <dgm:cxn modelId="{8F3B175D-BD46-4D65-AE51-616B039D21B1}" srcId="{06D14DCA-6491-403D-BF7D-263897F074B8}" destId="{B5B44B2C-DA7F-4F75-A654-4D358DACD6E9}" srcOrd="5" destOrd="0" parTransId="{F02712A9-C6C6-4EB8-A295-B59B84807C58}" sibTransId="{D57E11FD-6190-42FF-B63A-736B90FC33B3}"/>
    <dgm:cxn modelId="{80EF5A67-AC0F-41A5-A761-C6A452E0923D}" type="presOf" srcId="{F02712A9-C6C6-4EB8-A295-B59B84807C58}" destId="{4A18C92F-180E-4D9C-A3F8-803FC2C432EE}" srcOrd="0" destOrd="0" presId="urn:microsoft.com/office/officeart/2005/8/layout/radial1"/>
    <dgm:cxn modelId="{9CED144C-8677-4E5D-ACA5-89051936B6A1}" type="presOf" srcId="{41E2709F-2DBC-4930-8BC9-4E4709EADBA1}" destId="{F9D9B292-ACC8-41C9-9092-59135A208F78}" srcOrd="1" destOrd="0" presId="urn:microsoft.com/office/officeart/2005/8/layout/radial1"/>
    <dgm:cxn modelId="{6882F4AD-8ED8-44B3-A8DD-A916A678B159}" type="presOf" srcId="{E0B62674-2B46-4A95-B516-1DB07E9F8B8E}" destId="{5AEFF900-1944-49E4-A440-47ED759AEA3C}" srcOrd="0" destOrd="0" presId="urn:microsoft.com/office/officeart/2005/8/layout/radial1"/>
    <dgm:cxn modelId="{8C4810B6-10BD-4A22-95FF-35FFD978F730}" type="presOf" srcId="{1BDEAF46-98F1-4D08-89EE-915696B85418}" destId="{BD0CEC59-F75F-40FA-8978-80912AAC6781}" srcOrd="0" destOrd="0" presId="urn:microsoft.com/office/officeart/2005/8/layout/radial1"/>
    <dgm:cxn modelId="{97C6BF19-036B-42AB-BBBC-BDD28F96BFEA}" srcId="{06D14DCA-6491-403D-BF7D-263897F074B8}" destId="{E0B62674-2B46-4A95-B516-1DB07E9F8B8E}" srcOrd="3" destOrd="0" parTransId="{F0EFB2C7-EE4E-478D-9138-189A01AC35B5}" sibTransId="{0B43A820-C257-46EE-94C4-CA2A0EC44948}"/>
    <dgm:cxn modelId="{69C7AA2D-7A91-4CA4-9D7D-1C50A535BEF5}" type="presOf" srcId="{AEA8F7EA-FA4A-46CD-A19E-5A33BEE58436}" destId="{D00C9F16-B98A-4A38-9F1C-C02B6B10044A}" srcOrd="1" destOrd="0" presId="urn:microsoft.com/office/officeart/2005/8/layout/radial1"/>
    <dgm:cxn modelId="{7D57CC21-7B1B-4165-9F89-7E1967466CD0}" type="presOf" srcId="{5D687087-2B77-4834-94E9-2617F1DF4803}" destId="{6BA506B0-0B14-423F-A028-A1C97F7B72B5}" srcOrd="0" destOrd="0" presId="urn:microsoft.com/office/officeart/2005/8/layout/radial1"/>
    <dgm:cxn modelId="{6F93DF85-D1A9-494F-9123-57C4D2515F1C}" type="presOf" srcId="{938D39D6-3110-4B4A-BD2F-30C0CEA71834}" destId="{E0452E38-6094-4CB9-8FD2-8AA30CAED534}" srcOrd="1" destOrd="0" presId="urn:microsoft.com/office/officeart/2005/8/layout/radial1"/>
    <dgm:cxn modelId="{9B9A6996-D572-482A-B898-DB782C6CBADB}" type="presOf" srcId="{68EFB3E6-560F-4F12-A13A-AE95A47192D5}" destId="{86ABDC65-269D-4AE3-A1F7-64D9F0C9A5FD}" srcOrd="0" destOrd="0" presId="urn:microsoft.com/office/officeart/2005/8/layout/radial1"/>
    <dgm:cxn modelId="{0F06A13A-78D1-48C9-8335-EB0B7820BAA3}" type="presOf" srcId="{F0EFB2C7-EE4E-478D-9138-189A01AC35B5}" destId="{5AD90C5D-938F-4CB0-9E9E-C4526F59C91F}" srcOrd="1" destOrd="0" presId="urn:microsoft.com/office/officeart/2005/8/layout/radial1"/>
    <dgm:cxn modelId="{A155F637-EAA7-4D61-BE0A-30DDA99EAEDE}" srcId="{977C8C05-996D-4AA6-A647-478834D21C33}" destId="{06D14DCA-6491-403D-BF7D-263897F074B8}" srcOrd="0" destOrd="0" parTransId="{CB76A6B5-CE82-49F4-9B09-42AAB61E3EEA}" sibTransId="{8D2A6D39-6BD5-4AA0-A436-EAF61B93D828}"/>
    <dgm:cxn modelId="{6A5B99C9-D485-49B6-B972-28335C5565F0}" srcId="{06D14DCA-6491-403D-BF7D-263897F074B8}" destId="{01EAE89A-A689-4C1D-A409-D96827F03E66}" srcOrd="0" destOrd="0" parTransId="{41E2709F-2DBC-4930-8BC9-4E4709EADBA1}" sibTransId="{0C68915F-BF5B-4C3D-BC0A-F411F0BD6B8C}"/>
    <dgm:cxn modelId="{86EF0C09-6B00-4168-A5A1-F56BCA58A629}" type="presOf" srcId="{E406B80C-624D-4A2C-8A39-338D77921D67}" destId="{8E2E5586-F5DD-44FF-89F5-D9227D9378AE}" srcOrd="0" destOrd="0" presId="urn:microsoft.com/office/officeart/2005/8/layout/radial1"/>
    <dgm:cxn modelId="{E26730D1-4553-4741-8D87-D2400B03B44B}" type="presOf" srcId="{693F6F88-A379-4216-97ED-55B6D805FCA2}" destId="{146DC99C-18A9-4EC1-B2AD-A1ADF6A8BCC6}" srcOrd="1" destOrd="0" presId="urn:microsoft.com/office/officeart/2005/8/layout/radial1"/>
    <dgm:cxn modelId="{F1FEA983-4A77-4390-8F8D-7A1D78E2E334}" type="presParOf" srcId="{6CEC7674-F892-40E3-8E9F-C413F8AD5D44}" destId="{6A7BB40E-3596-451D-9425-827F59DCE0AD}" srcOrd="0" destOrd="0" presId="urn:microsoft.com/office/officeart/2005/8/layout/radial1"/>
    <dgm:cxn modelId="{3EB35676-2D5C-4CFA-934B-30FA19E0153A}" type="presParOf" srcId="{6CEC7674-F892-40E3-8E9F-C413F8AD5D44}" destId="{2304F3B2-DD65-453B-AC38-CA4EA1368338}" srcOrd="1" destOrd="0" presId="urn:microsoft.com/office/officeart/2005/8/layout/radial1"/>
    <dgm:cxn modelId="{CCA56395-C1C6-4A7F-A46C-3CCB18DF5344}" type="presParOf" srcId="{2304F3B2-DD65-453B-AC38-CA4EA1368338}" destId="{F9D9B292-ACC8-41C9-9092-59135A208F78}" srcOrd="0" destOrd="0" presId="urn:microsoft.com/office/officeart/2005/8/layout/radial1"/>
    <dgm:cxn modelId="{850DFB5A-1C05-41FE-8AB2-F49592111AD9}" type="presParOf" srcId="{6CEC7674-F892-40E3-8E9F-C413F8AD5D44}" destId="{44D096D4-DA30-4EF9-AA5F-6B7DCF758AE8}" srcOrd="2" destOrd="0" presId="urn:microsoft.com/office/officeart/2005/8/layout/radial1"/>
    <dgm:cxn modelId="{7A46C234-2E38-417A-B909-7A0FB73A66B7}" type="presParOf" srcId="{6CEC7674-F892-40E3-8E9F-C413F8AD5D44}" destId="{D13DCF0D-AE6A-4177-B548-653E39929F9D}" srcOrd="3" destOrd="0" presId="urn:microsoft.com/office/officeart/2005/8/layout/radial1"/>
    <dgm:cxn modelId="{48347F41-4CA0-4530-84A0-98D098FFF59D}" type="presParOf" srcId="{D13DCF0D-AE6A-4177-B548-653E39929F9D}" destId="{E381A469-4402-4FC6-ADCF-D9F193A90BBC}" srcOrd="0" destOrd="0" presId="urn:microsoft.com/office/officeart/2005/8/layout/radial1"/>
    <dgm:cxn modelId="{570BD9C1-5072-4FC6-A922-71D04404D872}" type="presParOf" srcId="{6CEC7674-F892-40E3-8E9F-C413F8AD5D44}" destId="{E69EA98E-7268-4324-A8EF-DEC52856ED20}" srcOrd="4" destOrd="0" presId="urn:microsoft.com/office/officeart/2005/8/layout/radial1"/>
    <dgm:cxn modelId="{4830F03C-C788-4ED9-AB93-D8217F7F2D83}" type="presParOf" srcId="{6CEC7674-F892-40E3-8E9F-C413F8AD5D44}" destId="{86ABDC65-269D-4AE3-A1F7-64D9F0C9A5FD}" srcOrd="5" destOrd="0" presId="urn:microsoft.com/office/officeart/2005/8/layout/radial1"/>
    <dgm:cxn modelId="{9B2779C5-E8A6-44E4-BD08-9DAADD290958}" type="presParOf" srcId="{86ABDC65-269D-4AE3-A1F7-64D9F0C9A5FD}" destId="{254A5886-1DB2-4474-B780-6C743EA19ED7}" srcOrd="0" destOrd="0" presId="urn:microsoft.com/office/officeart/2005/8/layout/radial1"/>
    <dgm:cxn modelId="{77B0A46B-0B86-44A4-BE41-F01AB0F6A7F6}" type="presParOf" srcId="{6CEC7674-F892-40E3-8E9F-C413F8AD5D44}" destId="{8E2E5586-F5DD-44FF-89F5-D9227D9378AE}" srcOrd="6" destOrd="0" presId="urn:microsoft.com/office/officeart/2005/8/layout/radial1"/>
    <dgm:cxn modelId="{1FFE1936-D61F-460E-90B7-E0E7A2CCFB29}" type="presParOf" srcId="{6CEC7674-F892-40E3-8E9F-C413F8AD5D44}" destId="{5941189E-6EE3-40F4-AF66-B483A2E17B70}" srcOrd="7" destOrd="0" presId="urn:microsoft.com/office/officeart/2005/8/layout/radial1"/>
    <dgm:cxn modelId="{7BCF07DF-E6FE-4C91-ADDF-0F5CEDCE48DC}" type="presParOf" srcId="{5941189E-6EE3-40F4-AF66-B483A2E17B70}" destId="{5AD90C5D-938F-4CB0-9E9E-C4526F59C91F}" srcOrd="0" destOrd="0" presId="urn:microsoft.com/office/officeart/2005/8/layout/radial1"/>
    <dgm:cxn modelId="{7F69E6EE-487C-4A10-AB3E-D583E2A6377B}" type="presParOf" srcId="{6CEC7674-F892-40E3-8E9F-C413F8AD5D44}" destId="{5AEFF900-1944-49E4-A440-47ED759AEA3C}" srcOrd="8" destOrd="0" presId="urn:microsoft.com/office/officeart/2005/8/layout/radial1"/>
    <dgm:cxn modelId="{371719E5-A300-4BA5-BCA4-11833B040EAA}" type="presParOf" srcId="{6CEC7674-F892-40E3-8E9F-C413F8AD5D44}" destId="{11BE688C-69C4-48EC-9293-F42097864D17}" srcOrd="9" destOrd="0" presId="urn:microsoft.com/office/officeart/2005/8/layout/radial1"/>
    <dgm:cxn modelId="{FF0E02EF-C854-438C-87FE-D744440D8383}" type="presParOf" srcId="{11BE688C-69C4-48EC-9293-F42097864D17}" destId="{E0452E38-6094-4CB9-8FD2-8AA30CAED534}" srcOrd="0" destOrd="0" presId="urn:microsoft.com/office/officeart/2005/8/layout/radial1"/>
    <dgm:cxn modelId="{D2F10EAD-E9D6-46AA-96AB-A6006896DD51}" type="presParOf" srcId="{6CEC7674-F892-40E3-8E9F-C413F8AD5D44}" destId="{6BA506B0-0B14-423F-A028-A1C97F7B72B5}" srcOrd="10" destOrd="0" presId="urn:microsoft.com/office/officeart/2005/8/layout/radial1"/>
    <dgm:cxn modelId="{F8CB7182-9BFF-44F1-89FB-3B280CCDB16E}" type="presParOf" srcId="{6CEC7674-F892-40E3-8E9F-C413F8AD5D44}" destId="{4A18C92F-180E-4D9C-A3F8-803FC2C432EE}" srcOrd="11" destOrd="0" presId="urn:microsoft.com/office/officeart/2005/8/layout/radial1"/>
    <dgm:cxn modelId="{DBE7274C-8937-4029-8EB2-0177678BE7C3}" type="presParOf" srcId="{4A18C92F-180E-4D9C-A3F8-803FC2C432EE}" destId="{77E55F89-F481-4001-88E6-26E03166DE8F}" srcOrd="0" destOrd="0" presId="urn:microsoft.com/office/officeart/2005/8/layout/radial1"/>
    <dgm:cxn modelId="{D83B3BBB-7DE3-45D0-8CFD-4F8D5B800EE6}" type="presParOf" srcId="{6CEC7674-F892-40E3-8E9F-C413F8AD5D44}" destId="{FA4B99B8-99FC-446C-9A4A-032AB4A72ADF}" srcOrd="12" destOrd="0" presId="urn:microsoft.com/office/officeart/2005/8/layout/radial1"/>
    <dgm:cxn modelId="{5F23E847-30BB-4572-8991-3430E7AA28C1}" type="presParOf" srcId="{6CEC7674-F892-40E3-8E9F-C413F8AD5D44}" destId="{B91B18DF-F922-4CC0-8A56-D54DB3F048CA}" srcOrd="13" destOrd="0" presId="urn:microsoft.com/office/officeart/2005/8/layout/radial1"/>
    <dgm:cxn modelId="{03C68F21-8ABC-44C4-91AE-5D1C16E3B2A3}" type="presParOf" srcId="{B91B18DF-F922-4CC0-8A56-D54DB3F048CA}" destId="{146DC99C-18A9-4EC1-B2AD-A1ADF6A8BCC6}" srcOrd="0" destOrd="0" presId="urn:microsoft.com/office/officeart/2005/8/layout/radial1"/>
    <dgm:cxn modelId="{352B308D-1C6C-4727-B544-9957F77FC696}" type="presParOf" srcId="{6CEC7674-F892-40E3-8E9F-C413F8AD5D44}" destId="{5A0B2147-3EFE-44C8-88C1-8AC7D427A8FB}" srcOrd="14" destOrd="0" presId="urn:microsoft.com/office/officeart/2005/8/layout/radial1"/>
    <dgm:cxn modelId="{505D3090-78A4-4021-89A6-379D59F8BF62}" type="presParOf" srcId="{6CEC7674-F892-40E3-8E9F-C413F8AD5D44}" destId="{56DEE257-7160-42F9-B1DA-AC4290A48DD6}" srcOrd="15" destOrd="0" presId="urn:microsoft.com/office/officeart/2005/8/layout/radial1"/>
    <dgm:cxn modelId="{15897E92-88FE-4B4D-8FCF-ABDE7E74EC54}" type="presParOf" srcId="{56DEE257-7160-42F9-B1DA-AC4290A48DD6}" destId="{D00C9F16-B98A-4A38-9F1C-C02B6B10044A}" srcOrd="0" destOrd="0" presId="urn:microsoft.com/office/officeart/2005/8/layout/radial1"/>
    <dgm:cxn modelId="{C7DA880B-C332-414C-A251-7197FFC77D70}" type="presParOf" srcId="{6CEC7674-F892-40E3-8E9F-C413F8AD5D44}" destId="{BD0CEC59-F75F-40FA-8978-80912AAC6781}" srcOrd="1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7BB40E-3596-451D-9425-827F59DCE0AD}">
      <dsp:nvSpPr>
        <dsp:cNvPr id="0" name=""/>
        <dsp:cNvSpPr/>
      </dsp:nvSpPr>
      <dsp:spPr>
        <a:xfrm>
          <a:off x="3689119" y="1737288"/>
          <a:ext cx="1021223" cy="102122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sz="1900" b="0" i="0" u="none" strike="noStrike" kern="1200"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sz="1900" b="1" i="0" u="none" strike="noStrike" kern="1200" cap="none" normalizeH="0" baseline="0" smtClean="0">
              <a:ln>
                <a:noFill/>
              </a:ln>
              <a:solidFill>
                <a:srgbClr val="000000"/>
              </a:solidFill>
              <a:effectLst/>
              <a:latin typeface="Tahoma" panose="020B0604030504040204" pitchFamily="34" charset="0"/>
            </a:rPr>
            <a:t>Why?</a:t>
          </a:r>
          <a:endParaRPr kumimoji="0" lang="ru-RU" altLang="ru-RU" sz="1900" b="1" i="0" u="none" strike="noStrike" kern="1200" cap="none" normalizeH="0" baseline="0" smtClean="0">
            <a:ln>
              <a:noFill/>
            </a:ln>
            <a:solidFill>
              <a:srgbClr val="000000"/>
            </a:solidFill>
            <a:effectLst/>
            <a:latin typeface="Tahoma" panose="020B0604030504040204" pitchFamily="34" charset="0"/>
          </a:endParaRPr>
        </a:p>
      </dsp:txBody>
      <dsp:txXfrm>
        <a:off x="3838674" y="1886843"/>
        <a:ext cx="722113" cy="722113"/>
      </dsp:txXfrm>
    </dsp:sp>
    <dsp:sp modelId="{2304F3B2-DD65-453B-AC38-CA4EA1368338}">
      <dsp:nvSpPr>
        <dsp:cNvPr id="0" name=""/>
        <dsp:cNvSpPr/>
      </dsp:nvSpPr>
      <dsp:spPr>
        <a:xfrm rot="16200000">
          <a:off x="3842554" y="1369169"/>
          <a:ext cx="714353" cy="21884"/>
        </a:xfrm>
        <a:custGeom>
          <a:avLst/>
          <a:gdLst/>
          <a:ahLst/>
          <a:cxnLst/>
          <a:rect l="0" t="0" r="0" b="0"/>
          <a:pathLst>
            <a:path>
              <a:moveTo>
                <a:pt x="0" y="10942"/>
              </a:moveTo>
              <a:lnTo>
                <a:pt x="714353" y="1094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4181872" y="1362252"/>
        <a:ext cx="35717" cy="35717"/>
      </dsp:txXfrm>
    </dsp:sp>
    <dsp:sp modelId="{44D096D4-DA30-4EF9-AA5F-6B7DCF758AE8}">
      <dsp:nvSpPr>
        <dsp:cNvPr id="0" name=""/>
        <dsp:cNvSpPr/>
      </dsp:nvSpPr>
      <dsp:spPr>
        <a:xfrm>
          <a:off x="3689119" y="1711"/>
          <a:ext cx="1021223" cy="102122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sz="1200" b="0" i="0" u="none" strike="noStrike" kern="1200"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sz="1200" b="1" i="0" u="none" strike="noStrike" kern="1200" cap="none" normalizeH="0" baseline="0" smtClean="0">
              <a:ln>
                <a:noFill/>
              </a:ln>
              <a:solidFill>
                <a:srgbClr val="000000"/>
              </a:solidFill>
              <a:effectLst/>
              <a:latin typeface="Times New Roman" panose="02020603050405020304" pitchFamily="18" charset="0"/>
            </a:rPr>
            <a:t>To relax</a:t>
          </a:r>
          <a:endParaRPr kumimoji="0" lang="ru-RU" altLang="ru-RU" sz="1200" b="1" i="0" u="none" strike="noStrike" kern="1200" cap="none" normalizeH="0" baseline="0" smtClean="0">
            <a:ln>
              <a:noFill/>
            </a:ln>
            <a:solidFill>
              <a:srgbClr val="000000"/>
            </a:solidFill>
            <a:effectLst/>
            <a:latin typeface="Times New Roman" panose="02020603050405020304" pitchFamily="18" charset="0"/>
          </a:endParaRPr>
        </a:p>
      </dsp:txBody>
      <dsp:txXfrm>
        <a:off x="3838674" y="151266"/>
        <a:ext cx="722113" cy="722113"/>
      </dsp:txXfrm>
    </dsp:sp>
    <dsp:sp modelId="{D13DCF0D-AE6A-4177-B548-653E39929F9D}">
      <dsp:nvSpPr>
        <dsp:cNvPr id="0" name=""/>
        <dsp:cNvSpPr/>
      </dsp:nvSpPr>
      <dsp:spPr>
        <a:xfrm rot="18900000">
          <a:off x="4456173" y="1623338"/>
          <a:ext cx="714353" cy="21884"/>
        </a:xfrm>
        <a:custGeom>
          <a:avLst/>
          <a:gdLst/>
          <a:ahLst/>
          <a:cxnLst/>
          <a:rect l="0" t="0" r="0" b="0"/>
          <a:pathLst>
            <a:path>
              <a:moveTo>
                <a:pt x="0" y="10942"/>
              </a:moveTo>
              <a:lnTo>
                <a:pt x="714353" y="1094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4795491" y="1616421"/>
        <a:ext cx="35717" cy="35717"/>
      </dsp:txXfrm>
    </dsp:sp>
    <dsp:sp modelId="{E69EA98E-7268-4324-A8EF-DEC52856ED20}">
      <dsp:nvSpPr>
        <dsp:cNvPr id="0" name=""/>
        <dsp:cNvSpPr/>
      </dsp:nvSpPr>
      <dsp:spPr>
        <a:xfrm>
          <a:off x="4916357" y="510049"/>
          <a:ext cx="1021223" cy="102122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sz="1200" b="0" i="0" u="none" strike="noStrike" kern="1200"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sz="1200" b="1" i="0" u="none" strike="noStrike" kern="1200" cap="none" normalizeH="0" baseline="0" smtClean="0">
              <a:ln>
                <a:noFill/>
              </a:ln>
              <a:solidFill>
                <a:srgbClr val="000000"/>
              </a:solidFill>
              <a:effectLst/>
              <a:latin typeface="Times New Roman" panose="02020603050405020304" pitchFamily="18" charset="0"/>
            </a:rPr>
            <a:t>To make friends</a:t>
          </a:r>
          <a:endParaRPr kumimoji="0" lang="ru-RU" altLang="ru-RU" sz="1200" b="1" i="0" u="none" strike="noStrike" kern="1200" cap="none" normalizeH="0" baseline="0" smtClean="0">
            <a:ln>
              <a:noFill/>
            </a:ln>
            <a:solidFill>
              <a:srgbClr val="000000"/>
            </a:solidFill>
            <a:effectLst/>
            <a:latin typeface="Times New Roman" panose="02020603050405020304" pitchFamily="18" charset="0"/>
          </a:endParaRPr>
        </a:p>
      </dsp:txBody>
      <dsp:txXfrm>
        <a:off x="5065912" y="659604"/>
        <a:ext cx="722113" cy="722113"/>
      </dsp:txXfrm>
    </dsp:sp>
    <dsp:sp modelId="{86ABDC65-269D-4AE3-A1F7-64D9F0C9A5FD}">
      <dsp:nvSpPr>
        <dsp:cNvPr id="0" name=""/>
        <dsp:cNvSpPr/>
      </dsp:nvSpPr>
      <dsp:spPr>
        <a:xfrm>
          <a:off x="4710342" y="2236957"/>
          <a:ext cx="714353" cy="21884"/>
        </a:xfrm>
        <a:custGeom>
          <a:avLst/>
          <a:gdLst/>
          <a:ahLst/>
          <a:cxnLst/>
          <a:rect l="0" t="0" r="0" b="0"/>
          <a:pathLst>
            <a:path>
              <a:moveTo>
                <a:pt x="0" y="10942"/>
              </a:moveTo>
              <a:lnTo>
                <a:pt x="714353" y="1094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049660" y="2230041"/>
        <a:ext cx="35717" cy="35717"/>
      </dsp:txXfrm>
    </dsp:sp>
    <dsp:sp modelId="{8E2E5586-F5DD-44FF-89F5-D9227D9378AE}">
      <dsp:nvSpPr>
        <dsp:cNvPr id="0" name=""/>
        <dsp:cNvSpPr/>
      </dsp:nvSpPr>
      <dsp:spPr>
        <a:xfrm>
          <a:off x="5424696" y="1737288"/>
          <a:ext cx="1021223" cy="102122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sz="1200" b="0" i="0" u="none" strike="noStrike" kern="1200"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sz="1200" b="0" i="0" u="none" strike="noStrike" kern="1200"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sz="1200" b="1" i="0" u="none" strike="noStrike" kern="1200" cap="none" normalizeH="0" baseline="0" smtClean="0">
              <a:ln>
                <a:noFill/>
              </a:ln>
              <a:solidFill>
                <a:srgbClr val="000000"/>
              </a:solidFill>
              <a:effectLst/>
              <a:latin typeface="Times New Roman" panose="02020603050405020304" pitchFamily="18" charset="0"/>
            </a:rPr>
            <a:t>To learn language</a:t>
          </a:r>
          <a:endParaRPr kumimoji="0" lang="ru-RU" altLang="ru-RU" sz="1200" b="1" i="0" u="none" strike="noStrike" kern="1200" cap="none" normalizeH="0" baseline="0" smtClean="0">
            <a:ln>
              <a:noFill/>
            </a:ln>
            <a:solidFill>
              <a:srgbClr val="000000"/>
            </a:solidFill>
            <a:effectLst/>
            <a:latin typeface="Times New Roman" panose="02020603050405020304" pitchFamily="18" charset="0"/>
          </a:endParaRPr>
        </a:p>
      </dsp:txBody>
      <dsp:txXfrm>
        <a:off x="5574251" y="1886843"/>
        <a:ext cx="722113" cy="722113"/>
      </dsp:txXfrm>
    </dsp:sp>
    <dsp:sp modelId="{5941189E-6EE3-40F4-AF66-B483A2E17B70}">
      <dsp:nvSpPr>
        <dsp:cNvPr id="0" name=""/>
        <dsp:cNvSpPr/>
      </dsp:nvSpPr>
      <dsp:spPr>
        <a:xfrm rot="2700000">
          <a:off x="4456173" y="2850576"/>
          <a:ext cx="714353" cy="21884"/>
        </a:xfrm>
        <a:custGeom>
          <a:avLst/>
          <a:gdLst/>
          <a:ahLst/>
          <a:cxnLst/>
          <a:rect l="0" t="0" r="0" b="0"/>
          <a:pathLst>
            <a:path>
              <a:moveTo>
                <a:pt x="0" y="10942"/>
              </a:moveTo>
              <a:lnTo>
                <a:pt x="714353" y="1094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4795491" y="2843660"/>
        <a:ext cx="35717" cy="35717"/>
      </dsp:txXfrm>
    </dsp:sp>
    <dsp:sp modelId="{5AEFF900-1944-49E4-A440-47ED759AEA3C}">
      <dsp:nvSpPr>
        <dsp:cNvPr id="0" name=""/>
        <dsp:cNvSpPr/>
      </dsp:nvSpPr>
      <dsp:spPr>
        <a:xfrm>
          <a:off x="4916357" y="2964526"/>
          <a:ext cx="1021223" cy="102122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sz="1200" b="0" i="0" u="none" strike="noStrike" kern="1200" cap="none" normalizeH="0" baseline="0" smtClean="0">
            <a:ln>
              <a:noFill/>
            </a:ln>
            <a:solidFill>
              <a:srgbClr val="000000"/>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sz="1200" b="1" i="0" u="none" strike="noStrike" kern="1200" cap="none" normalizeH="0" baseline="0" smtClean="0">
              <a:ln>
                <a:noFill/>
              </a:ln>
              <a:solidFill>
                <a:srgbClr val="000000"/>
              </a:solidFill>
              <a:effectLst/>
              <a:latin typeface="Times New Roman" panose="02020603050405020304" pitchFamily="18" charset="0"/>
            </a:rPr>
            <a:t>To express feelings</a:t>
          </a:r>
          <a:endParaRPr kumimoji="0" lang="ru-RU" altLang="ru-RU" sz="1200" b="1" i="0" u="none" strike="noStrike" kern="1200" cap="none" normalizeH="0" baseline="0" smtClean="0">
            <a:ln>
              <a:noFill/>
            </a:ln>
            <a:solidFill>
              <a:srgbClr val="000000"/>
            </a:solidFill>
            <a:effectLst/>
            <a:latin typeface="Times New Roman" panose="02020603050405020304" pitchFamily="18" charset="0"/>
          </a:endParaRPr>
        </a:p>
      </dsp:txBody>
      <dsp:txXfrm>
        <a:off x="5065912" y="3114081"/>
        <a:ext cx="722113" cy="722113"/>
      </dsp:txXfrm>
    </dsp:sp>
    <dsp:sp modelId="{11BE688C-69C4-48EC-9293-F42097864D17}">
      <dsp:nvSpPr>
        <dsp:cNvPr id="0" name=""/>
        <dsp:cNvSpPr/>
      </dsp:nvSpPr>
      <dsp:spPr>
        <a:xfrm rot="5400000">
          <a:off x="3842554" y="3104746"/>
          <a:ext cx="714353" cy="21884"/>
        </a:xfrm>
        <a:custGeom>
          <a:avLst/>
          <a:gdLst/>
          <a:ahLst/>
          <a:cxnLst/>
          <a:rect l="0" t="0" r="0" b="0"/>
          <a:pathLst>
            <a:path>
              <a:moveTo>
                <a:pt x="0" y="10942"/>
              </a:moveTo>
              <a:lnTo>
                <a:pt x="714353" y="1094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4181872" y="3097829"/>
        <a:ext cx="35717" cy="35717"/>
      </dsp:txXfrm>
    </dsp:sp>
    <dsp:sp modelId="{6BA506B0-0B14-423F-A028-A1C97F7B72B5}">
      <dsp:nvSpPr>
        <dsp:cNvPr id="0" name=""/>
        <dsp:cNvSpPr/>
      </dsp:nvSpPr>
      <dsp:spPr>
        <a:xfrm>
          <a:off x="3689119" y="3472865"/>
          <a:ext cx="1021223" cy="102122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sz="1200" b="0" i="0" u="none" strike="noStrike" kern="1200"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sz="1200" b="1" i="0" u="none" strike="noStrike" kern="1200" cap="none" normalizeH="0" baseline="0" smtClean="0">
              <a:ln>
                <a:noFill/>
              </a:ln>
              <a:solidFill>
                <a:srgbClr val="000000"/>
              </a:solidFill>
              <a:effectLst/>
              <a:latin typeface="Times New Roman" panose="02020603050405020304" pitchFamily="18" charset="0"/>
            </a:rPr>
            <a:t>To know culture</a:t>
          </a:r>
          <a:endParaRPr kumimoji="0" lang="ru-RU" altLang="ru-RU" sz="1200" b="1" i="0" u="none" strike="noStrike" kern="1200" cap="none" normalizeH="0" baseline="0" smtClean="0">
            <a:ln>
              <a:noFill/>
            </a:ln>
            <a:solidFill>
              <a:srgbClr val="000000"/>
            </a:solidFill>
            <a:effectLst/>
            <a:latin typeface="Times New Roman" panose="02020603050405020304" pitchFamily="18" charset="0"/>
          </a:endParaRPr>
        </a:p>
      </dsp:txBody>
      <dsp:txXfrm>
        <a:off x="3838674" y="3622420"/>
        <a:ext cx="722113" cy="722113"/>
      </dsp:txXfrm>
    </dsp:sp>
    <dsp:sp modelId="{4A18C92F-180E-4D9C-A3F8-803FC2C432EE}">
      <dsp:nvSpPr>
        <dsp:cNvPr id="0" name=""/>
        <dsp:cNvSpPr/>
      </dsp:nvSpPr>
      <dsp:spPr>
        <a:xfrm rot="8100000">
          <a:off x="3228935" y="2850576"/>
          <a:ext cx="714353" cy="21884"/>
        </a:xfrm>
        <a:custGeom>
          <a:avLst/>
          <a:gdLst/>
          <a:ahLst/>
          <a:cxnLst/>
          <a:rect l="0" t="0" r="0" b="0"/>
          <a:pathLst>
            <a:path>
              <a:moveTo>
                <a:pt x="0" y="10942"/>
              </a:moveTo>
              <a:lnTo>
                <a:pt x="714353" y="1094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3568252" y="2843660"/>
        <a:ext cx="35717" cy="35717"/>
      </dsp:txXfrm>
    </dsp:sp>
    <dsp:sp modelId="{FA4B99B8-99FC-446C-9A4A-032AB4A72ADF}">
      <dsp:nvSpPr>
        <dsp:cNvPr id="0" name=""/>
        <dsp:cNvSpPr/>
      </dsp:nvSpPr>
      <dsp:spPr>
        <a:xfrm>
          <a:off x="2461880" y="2964526"/>
          <a:ext cx="1021223" cy="102122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sz="1200" b="0" i="0" u="none" strike="noStrike" kern="1200"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sz="1200" b="1" i="0" u="none" strike="noStrike" kern="1200" cap="none" normalizeH="0" baseline="0" smtClean="0">
              <a:ln>
                <a:noFill/>
              </a:ln>
              <a:solidFill>
                <a:srgbClr val="000000"/>
              </a:solidFill>
              <a:effectLst/>
              <a:latin typeface="Times New Roman" panose="02020603050405020304" pitchFamily="18" charset="0"/>
            </a:rPr>
            <a:t>To meet people</a:t>
          </a:r>
          <a:endParaRPr kumimoji="0" lang="ru-RU" altLang="ru-RU" sz="1200" b="1" i="0" u="none" strike="noStrike" kern="1200" cap="none" normalizeH="0" baseline="0" smtClean="0">
            <a:ln>
              <a:noFill/>
            </a:ln>
            <a:solidFill>
              <a:srgbClr val="000000"/>
            </a:solidFill>
            <a:effectLst/>
            <a:latin typeface="Times New Roman" panose="02020603050405020304" pitchFamily="18" charset="0"/>
          </a:endParaRPr>
        </a:p>
      </dsp:txBody>
      <dsp:txXfrm>
        <a:off x="2611435" y="3114081"/>
        <a:ext cx="722113" cy="722113"/>
      </dsp:txXfrm>
    </dsp:sp>
    <dsp:sp modelId="{B91B18DF-F922-4CC0-8A56-D54DB3F048CA}">
      <dsp:nvSpPr>
        <dsp:cNvPr id="0" name=""/>
        <dsp:cNvSpPr/>
      </dsp:nvSpPr>
      <dsp:spPr>
        <a:xfrm rot="10800000">
          <a:off x="2974765" y="2236957"/>
          <a:ext cx="714353" cy="21884"/>
        </a:xfrm>
        <a:custGeom>
          <a:avLst/>
          <a:gdLst/>
          <a:ahLst/>
          <a:cxnLst/>
          <a:rect l="0" t="0" r="0" b="0"/>
          <a:pathLst>
            <a:path>
              <a:moveTo>
                <a:pt x="0" y="10942"/>
              </a:moveTo>
              <a:lnTo>
                <a:pt x="714353" y="1094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3314083" y="2230041"/>
        <a:ext cx="35717" cy="35717"/>
      </dsp:txXfrm>
    </dsp:sp>
    <dsp:sp modelId="{5A0B2147-3EFE-44C8-88C1-8AC7D427A8FB}">
      <dsp:nvSpPr>
        <dsp:cNvPr id="0" name=""/>
        <dsp:cNvSpPr/>
      </dsp:nvSpPr>
      <dsp:spPr>
        <a:xfrm>
          <a:off x="1953542" y="1737288"/>
          <a:ext cx="1021223" cy="102122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sz="1200" b="0" i="0" u="none" strike="noStrike" kern="1200"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sz="1200" b="1" i="0" u="none" strike="noStrike" kern="1200" cap="none" normalizeH="0" baseline="0" smtClean="0">
              <a:ln>
                <a:noFill/>
              </a:ln>
              <a:solidFill>
                <a:srgbClr val="000000"/>
              </a:solidFill>
              <a:effectLst/>
              <a:latin typeface="Times New Roman" panose="02020603050405020304" pitchFamily="18" charset="0"/>
            </a:rPr>
            <a:t>To have fun</a:t>
          </a:r>
          <a:endParaRPr kumimoji="0" lang="ru-RU" altLang="ru-RU" sz="1200" b="1" i="0" u="none" strike="noStrike" kern="1200" cap="none" normalizeH="0" baseline="0" smtClean="0">
            <a:ln>
              <a:noFill/>
            </a:ln>
            <a:solidFill>
              <a:srgbClr val="000000"/>
            </a:solidFill>
            <a:effectLst/>
            <a:latin typeface="Times New Roman" panose="02020603050405020304" pitchFamily="18" charset="0"/>
          </a:endParaRPr>
        </a:p>
      </dsp:txBody>
      <dsp:txXfrm>
        <a:off x="2103097" y="1886843"/>
        <a:ext cx="722113" cy="722113"/>
      </dsp:txXfrm>
    </dsp:sp>
    <dsp:sp modelId="{56DEE257-7160-42F9-B1DA-AC4290A48DD6}">
      <dsp:nvSpPr>
        <dsp:cNvPr id="0" name=""/>
        <dsp:cNvSpPr/>
      </dsp:nvSpPr>
      <dsp:spPr>
        <a:xfrm rot="13500000">
          <a:off x="3228935" y="1623338"/>
          <a:ext cx="714353" cy="21884"/>
        </a:xfrm>
        <a:custGeom>
          <a:avLst/>
          <a:gdLst/>
          <a:ahLst/>
          <a:cxnLst/>
          <a:rect l="0" t="0" r="0" b="0"/>
          <a:pathLst>
            <a:path>
              <a:moveTo>
                <a:pt x="0" y="10942"/>
              </a:moveTo>
              <a:lnTo>
                <a:pt x="714353" y="1094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3568252" y="1616421"/>
        <a:ext cx="35717" cy="35717"/>
      </dsp:txXfrm>
    </dsp:sp>
    <dsp:sp modelId="{BD0CEC59-F75F-40FA-8978-80912AAC6781}">
      <dsp:nvSpPr>
        <dsp:cNvPr id="0" name=""/>
        <dsp:cNvSpPr/>
      </dsp:nvSpPr>
      <dsp:spPr>
        <a:xfrm>
          <a:off x="2461880" y="510049"/>
          <a:ext cx="1021223" cy="102122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ru-RU" sz="1200" b="0" i="0" u="none" strike="noStrike" kern="1200" cap="none" normalizeH="0" baseline="0" smtClean="0">
            <a:ln>
              <a:noFill/>
            </a:ln>
            <a:solidFill>
              <a:schemeClr val="tx1"/>
            </a:solidFill>
            <a:effectLst/>
            <a:latin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sz="1200" b="1" i="0" u="none" strike="noStrike" kern="1200" cap="none" normalizeH="0" baseline="0" smtClean="0">
              <a:ln>
                <a:noFill/>
              </a:ln>
              <a:solidFill>
                <a:srgbClr val="000000"/>
              </a:solidFill>
              <a:effectLst/>
              <a:latin typeface="Times New Roman" panose="02020603050405020304" pitchFamily="18" charset="0"/>
            </a:rPr>
            <a:t>For pleasure</a:t>
          </a:r>
          <a:endParaRPr kumimoji="0" lang="ru-RU" altLang="ru-RU" sz="1200" b="1" i="0" u="none" strike="noStrike" kern="1200" cap="none" normalizeH="0" baseline="0" smtClean="0">
            <a:ln>
              <a:noFill/>
            </a:ln>
            <a:solidFill>
              <a:srgbClr val="000000"/>
            </a:solidFill>
            <a:effectLst/>
            <a:latin typeface="Times New Roman" panose="02020603050405020304" pitchFamily="18" charset="0"/>
          </a:endParaRPr>
        </a:p>
      </dsp:txBody>
      <dsp:txXfrm>
        <a:off x="2611435" y="659604"/>
        <a:ext cx="722113" cy="722113"/>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Овал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5" name="Овал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lang="ru-RU" smtClean="0"/>
              <a:t>Образец заголовка</a:t>
            </a:r>
            <a:endParaRPr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6"/>
          <p:cNvSpPr>
            <a:spLocks noGrp="1"/>
          </p:cNvSpPr>
          <p:nvPr>
            <p:ph type="dt" sz="half" idx="10"/>
          </p:nvPr>
        </p:nvSpPr>
        <p:spPr/>
        <p:txBody>
          <a:bodyPr/>
          <a:lstStyle>
            <a:lvl1pPr>
              <a:defRPr/>
            </a:lvl1pPr>
            <a:extLst/>
          </a:lstStyle>
          <a:p>
            <a:pPr>
              <a:defRPr/>
            </a:pPr>
            <a:endParaRPr lang="ru-RU"/>
          </a:p>
        </p:txBody>
      </p:sp>
      <p:sp>
        <p:nvSpPr>
          <p:cNvPr id="7" name="Нижний колонтитул 19"/>
          <p:cNvSpPr>
            <a:spLocks noGrp="1"/>
          </p:cNvSpPr>
          <p:nvPr>
            <p:ph type="ftr" sz="quarter" idx="11"/>
          </p:nvPr>
        </p:nvSpPr>
        <p:spPr/>
        <p:txBody>
          <a:bodyPr/>
          <a:lstStyle>
            <a:lvl1pPr>
              <a:defRPr/>
            </a:lvl1pPr>
            <a:extLst/>
          </a:lstStyle>
          <a:p>
            <a:pPr>
              <a:defRPr/>
            </a:pPr>
            <a:endParaRPr lang="ru-RU"/>
          </a:p>
        </p:txBody>
      </p:sp>
      <p:sp>
        <p:nvSpPr>
          <p:cNvPr id="8" name="Номер слайда 9"/>
          <p:cNvSpPr>
            <a:spLocks noGrp="1"/>
          </p:cNvSpPr>
          <p:nvPr>
            <p:ph type="sldNum" sz="quarter" idx="12"/>
          </p:nvPr>
        </p:nvSpPr>
        <p:spPr/>
        <p:txBody>
          <a:bodyPr/>
          <a:lstStyle>
            <a:lvl1pPr>
              <a:defRPr/>
            </a:lvl1pPr>
            <a:extLst/>
          </a:lstStyle>
          <a:p>
            <a:pPr>
              <a:defRPr/>
            </a:pPr>
            <a:fld id="{D7F054FC-7FC3-4C45-BD93-42124188D99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34C8FD3A-627E-4E33-A01D-88443EAFB69C}"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5943F767-EA44-4A17-97D5-BBBBE9D87A48}"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3581400" y="6305550"/>
            <a:ext cx="2133600" cy="476250"/>
          </a:xfrm>
        </p:spPr>
        <p:txBody>
          <a:bodyPr/>
          <a:lstStyle>
            <a:lvl1pPr>
              <a:defRPr/>
            </a:lvl1pPr>
          </a:lstStyle>
          <a:p>
            <a:pPr>
              <a:defRPr/>
            </a:pPr>
            <a:endParaRPr lang="ru-RU"/>
          </a:p>
        </p:txBody>
      </p:sp>
      <p:sp>
        <p:nvSpPr>
          <p:cNvPr id="3" name="Нижний колонтитул 2"/>
          <p:cNvSpPr>
            <a:spLocks noGrp="1"/>
          </p:cNvSpPr>
          <p:nvPr>
            <p:ph type="ftr" sz="quarter" idx="11"/>
          </p:nvPr>
        </p:nvSpPr>
        <p:spPr>
          <a:xfrm>
            <a:off x="5715000" y="6305550"/>
            <a:ext cx="2895600" cy="476250"/>
          </a:xfrm>
        </p:spPr>
        <p:txBody>
          <a:bodyPr/>
          <a:lstStyle>
            <a:lvl1pPr>
              <a:defRPr/>
            </a:lvl1pPr>
          </a:lstStyle>
          <a:p>
            <a:pPr>
              <a:defRPr/>
            </a:pPr>
            <a:endParaRPr lang="ru-RU"/>
          </a:p>
        </p:txBody>
      </p:sp>
      <p:sp>
        <p:nvSpPr>
          <p:cNvPr id="4" name="Номер слайда 3"/>
          <p:cNvSpPr>
            <a:spLocks noGrp="1"/>
          </p:cNvSpPr>
          <p:nvPr>
            <p:ph type="sldNum" sz="quarter" idx="12"/>
          </p:nvPr>
        </p:nvSpPr>
        <p:spPr>
          <a:xfrm>
            <a:off x="8613775" y="6305550"/>
            <a:ext cx="457200" cy="476250"/>
          </a:xfrm>
        </p:spPr>
        <p:txBody>
          <a:bodyPr/>
          <a:lstStyle>
            <a:lvl1pPr>
              <a:defRPr smtClean="0"/>
            </a:lvl1pPr>
          </a:lstStyle>
          <a:p>
            <a:pPr>
              <a:defRPr/>
            </a:pPr>
            <a:fld id="{DB41406A-39AF-4FFF-942F-DB8E79CA90EA}"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4346F626-D150-4E93-A56D-BE9121C010C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оугольник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Прямоугольник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Овал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7" name="Овал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ru-RU" smtClean="0"/>
              <a:t>Образец заголовка</a:t>
            </a:r>
            <a:endParaRPr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8" name="Дата 3"/>
          <p:cNvSpPr>
            <a:spLocks noGrp="1"/>
          </p:cNvSpPr>
          <p:nvPr>
            <p:ph type="dt" sz="half" idx="10"/>
          </p:nvPr>
        </p:nvSpPr>
        <p:spPr/>
        <p:txBody>
          <a:bodyPr/>
          <a:lstStyle>
            <a:lvl1pPr>
              <a:defRPr/>
            </a:lvl1pPr>
            <a:extLst/>
          </a:lstStyle>
          <a:p>
            <a:pPr>
              <a:defRPr/>
            </a:pPr>
            <a:endParaRPr lang="ru-RU"/>
          </a:p>
        </p:txBody>
      </p:sp>
      <p:sp>
        <p:nvSpPr>
          <p:cNvPr id="9" name="Нижний колонтитул 4"/>
          <p:cNvSpPr>
            <a:spLocks noGrp="1"/>
          </p:cNvSpPr>
          <p:nvPr>
            <p:ph type="ftr" sz="quarter" idx="11"/>
          </p:nvPr>
        </p:nvSpPr>
        <p:spPr/>
        <p:txBody>
          <a:bodyPr/>
          <a:lstStyle>
            <a:lvl1pPr>
              <a:defRPr/>
            </a:lvl1pPr>
            <a:extLst/>
          </a:lstStyle>
          <a:p>
            <a:pPr>
              <a:defRPr/>
            </a:pPr>
            <a:endParaRPr lang="ru-RU"/>
          </a:p>
        </p:txBody>
      </p:sp>
      <p:sp>
        <p:nvSpPr>
          <p:cNvPr id="10" name="Номер слайда 5"/>
          <p:cNvSpPr>
            <a:spLocks noGrp="1"/>
          </p:cNvSpPr>
          <p:nvPr>
            <p:ph type="sldNum" sz="quarter" idx="12"/>
          </p:nvPr>
        </p:nvSpPr>
        <p:spPr/>
        <p:txBody>
          <a:bodyPr/>
          <a:lstStyle>
            <a:lvl1pPr>
              <a:defRPr/>
            </a:lvl1pPr>
            <a:extLst/>
          </a:lstStyle>
          <a:p>
            <a:pPr>
              <a:defRPr/>
            </a:pPr>
            <a:fld id="{21C19D74-0B73-4292-8EE9-67422D42224B}"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C3DFCA3C-13B7-4F4C-BBDE-4FE02848EA72}"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lstStyle>
            <a:lvl1pPr algn="ctr">
              <a:defRPr sz="4500" b="1" cap="none" baseline="0"/>
            </a:lvl1pPr>
            <a:extLst/>
          </a:lstStyle>
          <a:p>
            <a:r>
              <a:rPr lang="ru-RU" smtClean="0"/>
              <a:t>Образец заголовка</a:t>
            </a:r>
            <a:endParaRPr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DBE4ABBE-9218-47D0-9B18-00BECD7722A7}"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endParaRPr lang="ru-RU"/>
          </a:p>
        </p:txBody>
      </p:sp>
      <p:sp>
        <p:nvSpPr>
          <p:cNvPr id="4" name="Нижний колонтитул 9"/>
          <p:cNvSpPr>
            <a:spLocks noGrp="1"/>
          </p:cNvSpPr>
          <p:nvPr>
            <p:ph type="ftr" sz="quarter" idx="11"/>
          </p:nvPr>
        </p:nvSpPr>
        <p:spPr/>
        <p:txBody>
          <a:bodyPr/>
          <a:lstStyle>
            <a:lvl1pPr>
              <a:defRPr/>
            </a:lvl1pPr>
          </a:lstStyle>
          <a:p>
            <a:pPr>
              <a:defRPr/>
            </a:pPr>
            <a:endParaRPr lang="ru-RU"/>
          </a:p>
        </p:txBody>
      </p:sp>
      <p:sp>
        <p:nvSpPr>
          <p:cNvPr id="5" name="Номер слайда 21"/>
          <p:cNvSpPr>
            <a:spLocks noGrp="1"/>
          </p:cNvSpPr>
          <p:nvPr>
            <p:ph type="sldNum" sz="quarter" idx="12"/>
          </p:nvPr>
        </p:nvSpPr>
        <p:spPr/>
        <p:txBody>
          <a:bodyPr/>
          <a:lstStyle>
            <a:lvl1pPr>
              <a:defRPr/>
            </a:lvl1pPr>
          </a:lstStyle>
          <a:p>
            <a:pPr>
              <a:defRPr/>
            </a:pPr>
            <a:fld id="{A15B328D-DFF2-4ACF-870C-1D2915EAD24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Прямоугольник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Прямоугольник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 name="Дата 1"/>
          <p:cNvSpPr>
            <a:spLocks noGrp="1"/>
          </p:cNvSpPr>
          <p:nvPr>
            <p:ph type="dt" sz="half" idx="10"/>
          </p:nvPr>
        </p:nvSpPr>
        <p:spPr/>
        <p:txBody>
          <a:bodyPr/>
          <a:lstStyle>
            <a:lvl1pPr>
              <a:defRPr/>
            </a:lvl1pPr>
            <a:extLst/>
          </a:lstStyle>
          <a:p>
            <a:pPr>
              <a:defRPr/>
            </a:pPr>
            <a:endParaRPr lang="ru-RU"/>
          </a:p>
        </p:txBody>
      </p:sp>
      <p:sp>
        <p:nvSpPr>
          <p:cNvPr id="5" name="Нижний колонтитул 2"/>
          <p:cNvSpPr>
            <a:spLocks noGrp="1"/>
          </p:cNvSpPr>
          <p:nvPr>
            <p:ph type="ftr" sz="quarter" idx="11"/>
          </p:nvPr>
        </p:nvSpPr>
        <p:spPr/>
        <p:txBody>
          <a:bodyPr/>
          <a:lstStyle>
            <a:lvl1pPr>
              <a:defRPr/>
            </a:lvl1pPr>
            <a:extLst/>
          </a:lstStyle>
          <a:p>
            <a:pPr>
              <a:defRPr/>
            </a:pPr>
            <a:endParaRPr lang="ru-RU"/>
          </a:p>
        </p:txBody>
      </p:sp>
      <p:sp>
        <p:nvSpPr>
          <p:cNvPr id="6" name="Номер слайда 3"/>
          <p:cNvSpPr>
            <a:spLocks noGrp="1"/>
          </p:cNvSpPr>
          <p:nvPr>
            <p:ph type="sldNum" sz="quarter" idx="12"/>
          </p:nvPr>
        </p:nvSpPr>
        <p:spPr/>
        <p:txBody>
          <a:bodyPr/>
          <a:lstStyle>
            <a:lvl1pPr>
              <a:defRPr/>
            </a:lvl1pPr>
            <a:extLst/>
          </a:lstStyle>
          <a:p>
            <a:pPr>
              <a:defRPr/>
            </a:pPr>
            <a:fld id="{6F1B495F-8DBB-4650-9C6A-70B94BE49458}"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ru-RU" smtClean="0"/>
              <a:t>Образец заголовка</a:t>
            </a:r>
            <a:endParaRPr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277D2CB7-2176-4209-AA3F-968A615D36CB}"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a:lnSpc>
                <a:spcPts val="3000"/>
              </a:lnSpc>
              <a:spcBef>
                <a:spcPts val="600"/>
              </a:spcBef>
              <a:buClr>
                <a:schemeClr val="accent1"/>
              </a:buClr>
              <a:buSzPct val="80000"/>
              <a:buFont typeface="Wingdings 2"/>
              <a:buNone/>
              <a:defRPr/>
            </a:pPr>
            <a:endParaRPr lang="en-US" sz="3200">
              <a:latin typeface="+mn-lt"/>
            </a:endParaRPr>
          </a:p>
        </p:txBody>
      </p:sp>
      <p:sp>
        <p:nvSpPr>
          <p:cNvPr id="6" name="Блок-схема: процесс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Блок-схема: процесс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ru-RU" smtClean="0"/>
              <a:t>Образец заголовка</a:t>
            </a:r>
            <a:endParaRPr lang="en-US"/>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8" name="Дата 4"/>
          <p:cNvSpPr>
            <a:spLocks noGrp="1"/>
          </p:cNvSpPr>
          <p:nvPr>
            <p:ph type="dt" sz="half" idx="10"/>
          </p:nvPr>
        </p:nvSpPr>
        <p:spPr/>
        <p:txBody>
          <a:bodyPr/>
          <a:lstStyle>
            <a:lvl1pPr>
              <a:defRPr/>
            </a:lvl1pPr>
            <a:extLst/>
          </a:lstStyle>
          <a:p>
            <a:pPr>
              <a:defRPr/>
            </a:pPr>
            <a:endParaRPr lang="ru-RU"/>
          </a:p>
        </p:txBody>
      </p:sp>
      <p:sp>
        <p:nvSpPr>
          <p:cNvPr id="9" name="Нижний колонтитул 5"/>
          <p:cNvSpPr>
            <a:spLocks noGrp="1"/>
          </p:cNvSpPr>
          <p:nvPr>
            <p:ph type="ftr" sz="quarter" idx="11"/>
          </p:nvPr>
        </p:nvSpPr>
        <p:spPr/>
        <p:txBody>
          <a:bodyPr/>
          <a:lstStyle>
            <a:lvl1pPr>
              <a:defRPr/>
            </a:lvl1pPr>
            <a:extLst/>
          </a:lstStyle>
          <a:p>
            <a:pPr>
              <a:defRPr/>
            </a:pPr>
            <a:endParaRPr lang="ru-RU"/>
          </a:p>
        </p:txBody>
      </p:sp>
      <p:sp>
        <p:nvSpPr>
          <p:cNvPr id="10" name="Номер слайда 6"/>
          <p:cNvSpPr>
            <a:spLocks noGrp="1"/>
          </p:cNvSpPr>
          <p:nvPr>
            <p:ph type="sldNum" sz="quarter" idx="12"/>
          </p:nvPr>
        </p:nvSpPr>
        <p:spPr/>
        <p:txBody>
          <a:bodyPr/>
          <a:lstStyle>
            <a:lvl1pPr>
              <a:defRPr/>
            </a:lvl1pPr>
            <a:extLst/>
          </a:lstStyle>
          <a:p>
            <a:pPr>
              <a:defRPr/>
            </a:pPr>
            <a:fld id="{FBDB7236-1C67-40CB-A791-2F5F9E4A8661}"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Овал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Прямоугольник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Заголовок 4"/>
          <p:cNvSpPr>
            <a:spLocks noGrp="1"/>
          </p:cNvSpPr>
          <p:nvPr>
            <p:ph type="title"/>
          </p:nvPr>
        </p:nvSpPr>
        <p:spPr>
          <a:xfrm>
            <a:off x="1435100" y="274638"/>
            <a:ext cx="7499350" cy="1143000"/>
          </a:xfrm>
          <a:prstGeom prst="rect">
            <a:avLst/>
          </a:prstGeom>
        </p:spPr>
        <p:txBody>
          <a:bodyPr anchor="ctr">
            <a:normAutofit/>
          </a:bodyPr>
          <a:lstStyle/>
          <a:p>
            <a:r>
              <a:rPr lang="ru-RU" smtClean="0"/>
              <a:t>Образец заголовка</a:t>
            </a:r>
            <a:endParaRPr lang="en-US"/>
          </a:p>
        </p:txBody>
      </p:sp>
      <p:sp>
        <p:nvSpPr>
          <p:cNvPr id="1033" name="Текст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ru-RU"/>
          </a:p>
        </p:txBody>
      </p:sp>
      <p:sp>
        <p:nvSpPr>
          <p:cNvPr id="22" name="Номер слайда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C8EE9037-9085-4B7D-AED3-BF72792D306B}" type="slidenum">
              <a:rPr lang="ru-RU"/>
              <a:pPr>
                <a:defRPr/>
              </a:pPr>
              <a:t>‹#›</a:t>
            </a:fld>
            <a:endParaRPr lang="ru-RU"/>
          </a:p>
        </p:txBody>
      </p:sp>
      <p:sp>
        <p:nvSpPr>
          <p:cNvPr id="15" name="Прямоугольник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731" r:id="rId1"/>
    <p:sldLayoutId id="2147483729" r:id="rId2"/>
    <p:sldLayoutId id="2147483732" r:id="rId3"/>
    <p:sldLayoutId id="2147483728" r:id="rId4"/>
    <p:sldLayoutId id="2147483733" r:id="rId5"/>
    <p:sldLayoutId id="2147483727" r:id="rId6"/>
    <p:sldLayoutId id="2147483734" r:id="rId7"/>
    <p:sldLayoutId id="2147483735" r:id="rId8"/>
    <p:sldLayoutId id="2147483736" r:id="rId9"/>
    <p:sldLayoutId id="2147483726" r:id="rId10"/>
    <p:sldLayoutId id="2147483725" r:id="rId11"/>
    <p:sldLayoutId id="2147483730" r:id="rId12"/>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Corbel" pitchFamily="34" charset="0"/>
        </a:defRPr>
      </a:lvl2pPr>
      <a:lvl3pPr algn="l" rtl="0" eaLnBrk="0" fontAlgn="base" hangingPunct="0">
        <a:spcBef>
          <a:spcPct val="0"/>
        </a:spcBef>
        <a:spcAft>
          <a:spcPct val="0"/>
        </a:spcAft>
        <a:defRPr sz="4300">
          <a:solidFill>
            <a:srgbClr val="572314"/>
          </a:solidFill>
          <a:latin typeface="Corbel" pitchFamily="34" charset="0"/>
        </a:defRPr>
      </a:lvl3pPr>
      <a:lvl4pPr algn="l" rtl="0" eaLnBrk="0" fontAlgn="base" hangingPunct="0">
        <a:spcBef>
          <a:spcPct val="0"/>
        </a:spcBef>
        <a:spcAft>
          <a:spcPct val="0"/>
        </a:spcAft>
        <a:defRPr sz="4300">
          <a:solidFill>
            <a:srgbClr val="572314"/>
          </a:solidFill>
          <a:latin typeface="Corbel" pitchFamily="34" charset="0"/>
        </a:defRPr>
      </a:lvl4pPr>
      <a:lvl5pPr algn="l" rtl="0" eaLnBrk="0" fontAlgn="base" hangingPunct="0">
        <a:spcBef>
          <a:spcPct val="0"/>
        </a:spcBef>
        <a:spcAft>
          <a:spcPct val="0"/>
        </a:spcAft>
        <a:defRPr sz="4300">
          <a:solidFill>
            <a:srgbClr val="572314"/>
          </a:solidFill>
          <a:latin typeface="Corbel" pitchFamily="34" charset="0"/>
        </a:defRPr>
      </a:lvl5pPr>
      <a:lvl6pPr marL="457200" algn="l" rtl="0" fontAlgn="base">
        <a:spcBef>
          <a:spcPct val="0"/>
        </a:spcBef>
        <a:spcAft>
          <a:spcPct val="0"/>
        </a:spcAft>
        <a:defRPr sz="4300">
          <a:solidFill>
            <a:srgbClr val="572314"/>
          </a:solidFill>
          <a:latin typeface="Corbel" pitchFamily="34" charset="0"/>
        </a:defRPr>
      </a:lvl6pPr>
      <a:lvl7pPr marL="914400" algn="l" rtl="0" fontAlgn="base">
        <a:spcBef>
          <a:spcPct val="0"/>
        </a:spcBef>
        <a:spcAft>
          <a:spcPct val="0"/>
        </a:spcAft>
        <a:defRPr sz="4300">
          <a:solidFill>
            <a:srgbClr val="572314"/>
          </a:solidFill>
          <a:latin typeface="Corbel" pitchFamily="34" charset="0"/>
        </a:defRPr>
      </a:lvl7pPr>
      <a:lvl8pPr marL="1371600" algn="l" rtl="0" fontAlgn="base">
        <a:spcBef>
          <a:spcPct val="0"/>
        </a:spcBef>
        <a:spcAft>
          <a:spcPct val="0"/>
        </a:spcAft>
        <a:defRPr sz="4300">
          <a:solidFill>
            <a:srgbClr val="572314"/>
          </a:solidFill>
          <a:latin typeface="Corbel" pitchFamily="34" charset="0"/>
        </a:defRPr>
      </a:lvl8pPr>
      <a:lvl9pPr marL="1828800" algn="l" rtl="0" fontAlgn="base">
        <a:spcBef>
          <a:spcPct val="0"/>
        </a:spcBef>
        <a:spcAft>
          <a:spcPct val="0"/>
        </a:spcAft>
        <a:defRPr sz="4300">
          <a:solidFill>
            <a:srgbClr val="572314"/>
          </a:solidFill>
          <a:latin typeface="Corbel"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gif"/><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gif"/><Relationship Id="rId11" Type="http://schemas.openxmlformats.org/officeDocument/2006/relationships/hyperlink" Target="http://prezentacii.com/" TargetMode="External"/><Relationship Id="rId5" Type="http://schemas.openxmlformats.org/officeDocument/2006/relationships/image" Target="../media/image5.gif"/><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1.xml"/><Relationship Id="rId5" Type="http://schemas.openxmlformats.org/officeDocument/2006/relationships/image" Target="../media/image33.jpeg"/><Relationship Id="rId4" Type="http://schemas.openxmlformats.org/officeDocument/2006/relationships/image" Target="../media/image32.jpeg"/></Relationships>
</file>

<file path=ppt/slides/_rels/slide1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fdstar.com/fde/datas/2008/08/07/1218063952/studio.jpg"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8.gif"/><Relationship Id="rId7" Type="http://schemas.openxmlformats.org/officeDocument/2006/relationships/image" Target="../media/image42.gif"/><Relationship Id="rId2" Type="http://schemas.openxmlformats.org/officeDocument/2006/relationships/image" Target="../media/image5.gif"/><Relationship Id="rId1" Type="http://schemas.openxmlformats.org/officeDocument/2006/relationships/slideLayout" Target="../slideLayouts/slideLayout7.xml"/><Relationship Id="rId6" Type="http://schemas.openxmlformats.org/officeDocument/2006/relationships/image" Target="../media/image41.gif"/><Relationship Id="rId5" Type="http://schemas.openxmlformats.org/officeDocument/2006/relationships/image" Target="../media/image40.gif"/><Relationship Id="rId4" Type="http://schemas.openxmlformats.org/officeDocument/2006/relationships/image" Target="../media/image39.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gif"/><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8" Type="http://schemas.openxmlformats.org/officeDocument/2006/relationships/image" Target="../media/image47.gif"/><Relationship Id="rId3" Type="http://schemas.openxmlformats.org/officeDocument/2006/relationships/image" Target="../media/image6.gif"/><Relationship Id="rId7" Type="http://schemas.openxmlformats.org/officeDocument/2006/relationships/image" Target="../media/image46.gif"/><Relationship Id="rId2" Type="http://schemas.openxmlformats.org/officeDocument/2006/relationships/image" Target="../media/image5.gif"/><Relationship Id="rId1" Type="http://schemas.openxmlformats.org/officeDocument/2006/relationships/slideLayout" Target="../slideLayouts/slideLayout12.xml"/><Relationship Id="rId6" Type="http://schemas.openxmlformats.org/officeDocument/2006/relationships/image" Target="../media/image45.gif"/><Relationship Id="rId5" Type="http://schemas.openxmlformats.org/officeDocument/2006/relationships/image" Target="../media/image44.gif"/><Relationship Id="rId4" Type="http://schemas.openxmlformats.org/officeDocument/2006/relationships/image" Target="../media/image43.gif"/></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 Id="rId9" Type="http://schemas.openxmlformats.org/officeDocument/2006/relationships/image" Target="../media/image5.gif"/></Relationships>
</file>

<file path=ppt/slides/_rels/slide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1.jpeg"/><Relationship Id="rId2" Type="http://schemas.openxmlformats.org/officeDocument/2006/relationships/image" Target="../media/image12.jpeg"/><Relationship Id="rId1" Type="http://schemas.openxmlformats.org/officeDocument/2006/relationships/slideLayout" Target="../slideLayouts/slideLayout4.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4.jpeg"/><Relationship Id="rId9" Type="http://schemas.openxmlformats.org/officeDocument/2006/relationships/image" Target="../media/image5.gif"/></Relationships>
</file>

<file path=ppt/slides/_rels/slide7.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image" Target="../media/image2.png"/><Relationship Id="rId7" Type="http://schemas.openxmlformats.org/officeDocument/2006/relationships/image" Target="../media/image20.jpeg"/><Relationship Id="rId2" Type="http://schemas.openxmlformats.org/officeDocument/2006/relationships/image" Target="../media/image12.jpeg"/><Relationship Id="rId1" Type="http://schemas.openxmlformats.org/officeDocument/2006/relationships/slideLayout" Target="../slideLayouts/slideLayout12.xml"/><Relationship Id="rId6" Type="http://schemas.openxmlformats.org/officeDocument/2006/relationships/image" Target="../media/image19.jpeg"/><Relationship Id="rId5" Type="http://schemas.openxmlformats.org/officeDocument/2006/relationships/image" Target="../media/image7.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6.jpeg"/><Relationship Id="rId7" Type="http://schemas.openxmlformats.org/officeDocument/2006/relationships/hyperlink" Target="http://www.pepsi.ru/files/images/%D0%91%D0%B5%D0%B7%D0%B8%D0%BC%D0%B5%D0%BD%D0%B8-1_1.jpg" TargetMode="External"/><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hyperlink" Target="http://www.kaliningradnet.ru/img/6bcaf48a81.jpg" TargetMode="External"/><Relationship Id="rId4"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Рисунок 5" descr="trombone.gif"/>
          <p:cNvPicPr>
            <a:picLocks noChangeAspect="1"/>
          </p:cNvPicPr>
          <p:nvPr/>
        </p:nvPicPr>
        <p:blipFill>
          <a:blip r:embed="rId2" cstate="print"/>
          <a:stretch>
            <a:fillRect/>
          </a:stretch>
        </p:blipFill>
        <p:spPr>
          <a:xfrm>
            <a:off x="1295400" y="304800"/>
            <a:ext cx="695325" cy="952500"/>
          </a:xfrm>
          <a:prstGeom prst="rect">
            <a:avLst/>
          </a:prstGeom>
          <a:ln>
            <a:noFill/>
          </a:ln>
          <a:effectLst>
            <a:outerShdw blurRad="292100" dist="139700" dir="2700000" algn="tl" rotWithShape="0">
              <a:srgbClr val="333333">
                <a:alpha val="65000"/>
              </a:srgbClr>
            </a:outerShdw>
          </a:effectLst>
        </p:spPr>
      </p:pic>
      <p:pic>
        <p:nvPicPr>
          <p:cNvPr id="7" name="Рисунок 6" descr="orchestra.gif"/>
          <p:cNvPicPr>
            <a:picLocks noChangeAspect="1"/>
          </p:cNvPicPr>
          <p:nvPr/>
        </p:nvPicPr>
        <p:blipFill>
          <a:blip r:embed="rId3" cstate="print"/>
          <a:stretch>
            <a:fillRect/>
          </a:stretch>
        </p:blipFill>
        <p:spPr>
          <a:xfrm>
            <a:off x="1315447" y="4439654"/>
            <a:ext cx="2289060" cy="209689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9" name="Рисунок 8" descr="drum.gif"/>
          <p:cNvPicPr>
            <a:picLocks noChangeAspect="1"/>
          </p:cNvPicPr>
          <p:nvPr/>
        </p:nvPicPr>
        <p:blipFill>
          <a:blip r:embed="rId4" cstate="print"/>
          <a:stretch>
            <a:fillRect/>
          </a:stretch>
        </p:blipFill>
        <p:spPr>
          <a:xfrm>
            <a:off x="1371600" y="2971800"/>
            <a:ext cx="1266825" cy="666750"/>
          </a:xfrm>
          <a:prstGeom prst="rect">
            <a:avLst/>
          </a:prstGeom>
          <a:ln>
            <a:noFill/>
          </a:ln>
          <a:effectLst>
            <a:outerShdw blurRad="292100" dist="139700" dir="2700000" algn="tl" rotWithShape="0">
              <a:srgbClr val="333333">
                <a:alpha val="65000"/>
              </a:srgbClr>
            </a:outerShdw>
          </a:effectLst>
        </p:spPr>
      </p:pic>
      <p:sp>
        <p:nvSpPr>
          <p:cNvPr id="8197" name="WordArt 7" descr="Частый вертикальный"/>
          <p:cNvSpPr>
            <a:spLocks noChangeArrowheads="1" noChangeShapeType="1" noTextEdit="1"/>
          </p:cNvSpPr>
          <p:nvPr/>
        </p:nvSpPr>
        <p:spPr bwMode="auto">
          <a:xfrm>
            <a:off x="1752600" y="1143000"/>
            <a:ext cx="6781800" cy="1524000"/>
          </a:xfrm>
          <a:prstGeom prst="rect">
            <a:avLst/>
          </a:prstGeom>
        </p:spPr>
        <p:txBody>
          <a:bodyPr wrap="none" fromWordArt="1">
            <a:prstTxWarp prst="textCurveUp">
              <a:avLst>
                <a:gd name="adj" fmla="val 40356"/>
              </a:avLst>
            </a:prstTxWarp>
          </a:bodyPr>
          <a:lstStyle/>
          <a:p>
            <a:pPr algn="ctr"/>
            <a:r>
              <a:rPr lang="en-US" sz="3600" b="1" kern="10">
                <a:ln w="12700">
                  <a:solidFill>
                    <a:srgbClr val="000000"/>
                  </a:solidFill>
                  <a:round/>
                  <a:headEnd/>
                  <a:tailEnd/>
                </a:ln>
                <a:pattFill prst="dashHorz">
                  <a:fgClr>
                    <a:srgbClr val="808080"/>
                  </a:fgClr>
                  <a:bgClr>
                    <a:srgbClr val="FFFF00"/>
                  </a:bgClr>
                </a:pattFill>
                <a:effectLst>
                  <a:outerShdw dist="45791" dir="2021404" algn="ctr" rotWithShape="0">
                    <a:srgbClr val="808080">
                      <a:alpha val="79999"/>
                    </a:srgbClr>
                  </a:outerShdw>
                </a:effectLst>
                <a:latin typeface="Arial"/>
                <a:cs typeface="Arial"/>
              </a:rPr>
              <a:t>The World of Music</a:t>
            </a:r>
            <a:endParaRPr lang="ru-RU" sz="3600" b="1" kern="10">
              <a:ln w="12700">
                <a:solidFill>
                  <a:srgbClr val="000000"/>
                </a:solidFill>
                <a:round/>
                <a:headEnd/>
                <a:tailEnd/>
              </a:ln>
              <a:pattFill prst="dashHorz">
                <a:fgClr>
                  <a:srgbClr val="808080"/>
                </a:fgClr>
                <a:bgClr>
                  <a:srgbClr val="FFFF00"/>
                </a:bgClr>
              </a:pattFill>
              <a:effectLst>
                <a:outerShdw dist="45791" dir="2021404" algn="ctr" rotWithShape="0">
                  <a:srgbClr val="808080">
                    <a:alpha val="79999"/>
                  </a:srgbClr>
                </a:outerShdw>
              </a:effectLst>
              <a:latin typeface="Arial"/>
              <a:cs typeface="Arial"/>
            </a:endParaRPr>
          </a:p>
        </p:txBody>
      </p:sp>
      <p:pic>
        <p:nvPicPr>
          <p:cNvPr id="8198" name="Picture 8" descr="muzik6"/>
          <p:cNvPicPr>
            <a:picLocks noChangeAspect="1" noChangeArrowheads="1" noCrop="1"/>
          </p:cNvPicPr>
          <p:nvPr/>
        </p:nvPicPr>
        <p:blipFill>
          <a:blip r:embed="rId5" cstate="print"/>
          <a:srcRect/>
          <a:stretch>
            <a:fillRect/>
          </a:stretch>
        </p:blipFill>
        <p:spPr bwMode="auto">
          <a:xfrm>
            <a:off x="7772400" y="4724400"/>
            <a:ext cx="1371600" cy="1028700"/>
          </a:xfrm>
          <a:prstGeom prst="rect">
            <a:avLst/>
          </a:prstGeom>
          <a:noFill/>
          <a:ln w="9525">
            <a:noFill/>
            <a:miter lim="800000"/>
            <a:headEnd/>
            <a:tailEnd/>
          </a:ln>
        </p:spPr>
      </p:pic>
      <p:pic>
        <p:nvPicPr>
          <p:cNvPr id="8199" name="Picture 9" descr="muzik23s"/>
          <p:cNvPicPr>
            <a:picLocks noChangeAspect="1" noChangeArrowheads="1" noCrop="1"/>
          </p:cNvPicPr>
          <p:nvPr/>
        </p:nvPicPr>
        <p:blipFill>
          <a:blip r:embed="rId6" cstate="print"/>
          <a:srcRect/>
          <a:stretch>
            <a:fillRect/>
          </a:stretch>
        </p:blipFill>
        <p:spPr bwMode="auto">
          <a:xfrm>
            <a:off x="7543800" y="0"/>
            <a:ext cx="1371600" cy="895350"/>
          </a:xfrm>
          <a:prstGeom prst="rect">
            <a:avLst/>
          </a:prstGeom>
          <a:noFill/>
          <a:ln w="9525">
            <a:noFill/>
            <a:miter lim="800000"/>
            <a:headEnd/>
            <a:tailEnd/>
          </a:ln>
        </p:spPr>
      </p:pic>
      <p:pic>
        <p:nvPicPr>
          <p:cNvPr id="8200" name="Рисунок 7" descr="piano.gif"/>
          <p:cNvPicPr>
            <a:picLocks noChangeAspect="1"/>
          </p:cNvPicPr>
          <p:nvPr/>
        </p:nvPicPr>
        <p:blipFill>
          <a:blip r:embed="rId7" cstate="print"/>
          <a:srcRect/>
          <a:stretch>
            <a:fillRect/>
          </a:stretch>
        </p:blipFill>
        <p:spPr bwMode="auto">
          <a:xfrm>
            <a:off x="4267200" y="3124200"/>
            <a:ext cx="1819275" cy="1143000"/>
          </a:xfrm>
          <a:prstGeom prst="rect">
            <a:avLst/>
          </a:prstGeom>
          <a:noFill/>
          <a:ln w="9525">
            <a:noFill/>
            <a:miter lim="800000"/>
            <a:headEnd/>
            <a:tailEnd/>
          </a:ln>
        </p:spPr>
      </p:pic>
      <p:pic>
        <p:nvPicPr>
          <p:cNvPr id="8201" name="Рисунок 10" descr="score.gif"/>
          <p:cNvPicPr>
            <a:picLocks noChangeAspect="1"/>
          </p:cNvPicPr>
          <p:nvPr/>
        </p:nvPicPr>
        <p:blipFill>
          <a:blip r:embed="rId8" cstate="print"/>
          <a:srcRect/>
          <a:stretch>
            <a:fillRect/>
          </a:stretch>
        </p:blipFill>
        <p:spPr bwMode="auto">
          <a:xfrm>
            <a:off x="3962400" y="304800"/>
            <a:ext cx="1695450" cy="1143000"/>
          </a:xfrm>
          <a:prstGeom prst="rect">
            <a:avLst/>
          </a:prstGeom>
          <a:noFill/>
          <a:ln w="9525">
            <a:noFill/>
            <a:miter lim="800000"/>
            <a:headEnd/>
            <a:tailEnd/>
          </a:ln>
        </p:spPr>
      </p:pic>
      <p:pic>
        <p:nvPicPr>
          <p:cNvPr id="8203" name="Picture 11" descr="cello"/>
          <p:cNvPicPr>
            <a:picLocks noChangeAspect="1" noChangeArrowheads="1"/>
          </p:cNvPicPr>
          <p:nvPr/>
        </p:nvPicPr>
        <p:blipFill>
          <a:blip r:embed="rId9" cstate="print"/>
          <a:srcRect/>
          <a:stretch>
            <a:fillRect/>
          </a:stretch>
        </p:blipFill>
        <p:spPr bwMode="auto">
          <a:xfrm>
            <a:off x="7696200" y="2971800"/>
            <a:ext cx="762000" cy="1333500"/>
          </a:xfrm>
          <a:prstGeom prst="rect">
            <a:avLst/>
          </a:prstGeom>
          <a:noFill/>
        </p:spPr>
      </p:pic>
      <p:pic>
        <p:nvPicPr>
          <p:cNvPr id="8204" name="Picture 12" descr="accordeon"/>
          <p:cNvPicPr>
            <a:picLocks noChangeAspect="1" noChangeArrowheads="1"/>
          </p:cNvPicPr>
          <p:nvPr/>
        </p:nvPicPr>
        <p:blipFill>
          <a:blip r:embed="rId10" cstate="print"/>
          <a:srcRect/>
          <a:stretch>
            <a:fillRect/>
          </a:stretch>
        </p:blipFill>
        <p:spPr bwMode="auto">
          <a:xfrm>
            <a:off x="5029200" y="4572000"/>
            <a:ext cx="1123950" cy="952500"/>
          </a:xfrm>
          <a:prstGeom prst="rect">
            <a:avLst/>
          </a:prstGeom>
          <a:noFill/>
        </p:spPr>
      </p:pic>
      <p:sp>
        <p:nvSpPr>
          <p:cNvPr id="8205" name="Text Box 13"/>
          <p:cNvSpPr txBox="1">
            <a:spLocks noChangeArrowheads="1"/>
          </p:cNvSpPr>
          <p:nvPr/>
        </p:nvSpPr>
        <p:spPr bwMode="auto">
          <a:xfrm>
            <a:off x="5102134" y="5829300"/>
            <a:ext cx="3733800" cy="784830"/>
          </a:xfrm>
          <a:prstGeom prst="rect">
            <a:avLst/>
          </a:prstGeom>
          <a:noFill/>
          <a:ln w="9525">
            <a:noFill/>
            <a:miter lim="800000"/>
            <a:headEnd/>
            <a:tailEnd/>
          </a:ln>
          <a:effectLst/>
        </p:spPr>
        <p:txBody>
          <a:bodyPr>
            <a:spAutoFit/>
          </a:bodyPr>
          <a:lstStyle/>
          <a:p>
            <a:pPr>
              <a:spcBef>
                <a:spcPct val="50000"/>
              </a:spcBef>
            </a:pPr>
            <a:r>
              <a:rPr lang="ru-RU" smtClean="0"/>
              <a:t>Серебренникова Е.А</a:t>
            </a:r>
            <a:r>
              <a:rPr lang="ru-RU" smtClean="0"/>
              <a:t>., </a:t>
            </a:r>
          </a:p>
          <a:p>
            <a:pPr>
              <a:spcBef>
                <a:spcPct val="50000"/>
              </a:spcBef>
            </a:pPr>
            <a:r>
              <a:rPr lang="ru-RU" smtClean="0"/>
              <a:t>учитель </a:t>
            </a:r>
            <a:r>
              <a:rPr lang="ru-RU"/>
              <a:t>английского языка</a:t>
            </a:r>
          </a:p>
        </p:txBody>
      </p:sp>
      <p:sp>
        <p:nvSpPr>
          <p:cNvPr id="13" name="Прямоугольник 12"/>
          <p:cNvSpPr/>
          <p:nvPr/>
        </p:nvSpPr>
        <p:spPr bwMode="auto">
          <a:xfrm>
            <a:off x="3786188" y="0"/>
            <a:ext cx="2214562" cy="428625"/>
          </a:xfrm>
          <a:prstGeom prst="rect">
            <a:avLst/>
          </a:prstGeom>
          <a:solidFill>
            <a:schemeClr val="bg1">
              <a:lumMod val="75000"/>
            </a:schemeClr>
          </a:solidFill>
          <a:ln>
            <a:solidFill>
              <a:schemeClr val="accent1">
                <a:lumMod val="20000"/>
                <a:lumOff val="80000"/>
              </a:schemeClr>
            </a:solid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a:lstStyle/>
          <a:p>
            <a:pPr algn="ctr" eaLnBrk="0" hangingPunct="0">
              <a:defRPr/>
            </a:pPr>
            <a:r>
              <a:rPr lang="en-US" sz="2000" b="1" dirty="0">
                <a:solidFill>
                  <a:schemeClr val="bg1"/>
                </a:solidFill>
                <a:latin typeface="Times New Roman" pitchFamily="18" charset="0"/>
                <a:hlinkClick r:id="rId11"/>
              </a:rPr>
              <a:t>Prezentacii.com</a:t>
            </a:r>
            <a:endParaRPr lang="ru-RU" sz="2000" b="1" dirty="0">
              <a:solidFill>
                <a:schemeClr val="bg1"/>
              </a:solidFill>
              <a:latin typeface="Times New Roman" pitchFamily="18" charset="0"/>
            </a:endParaRPr>
          </a:p>
        </p:txBody>
      </p:sp>
    </p:spTree>
  </p:cSld>
  <p:clrMapOvr>
    <a:masterClrMapping/>
  </p:clrMapOvr>
  <p:transition spd="med">
    <p:whee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9" name="Picture 7" descr="ашер"/>
          <p:cNvPicPr>
            <a:picLocks noGrp="1" noChangeAspect="1" noChangeArrowheads="1"/>
          </p:cNvPicPr>
          <p:nvPr>
            <p:ph sz="half" idx="4294967295"/>
          </p:nvPr>
        </p:nvPicPr>
        <p:blipFill>
          <a:blip r:embed="rId2" cstate="print"/>
          <a:srcRect/>
          <a:stretch>
            <a:fillRect/>
          </a:stretch>
        </p:blipFill>
        <p:spPr>
          <a:xfrm>
            <a:off x="1035050" y="1981200"/>
            <a:ext cx="3000375" cy="3810000"/>
          </a:xfrm>
        </p:spPr>
      </p:pic>
      <p:pic>
        <p:nvPicPr>
          <p:cNvPr id="38920" name="Picture 8" descr="westlife"/>
          <p:cNvPicPr>
            <a:picLocks noGrp="1" noChangeAspect="1" noChangeArrowheads="1"/>
          </p:cNvPicPr>
          <p:nvPr>
            <p:ph sz="half" idx="4294967295"/>
          </p:nvPr>
        </p:nvPicPr>
        <p:blipFill>
          <a:blip r:embed="rId3" cstate="print"/>
          <a:srcRect/>
          <a:stretch>
            <a:fillRect/>
          </a:stretch>
        </p:blipFill>
        <p:spPr>
          <a:xfrm>
            <a:off x="6059488" y="1676400"/>
            <a:ext cx="3084512" cy="3581400"/>
          </a:xfrm>
        </p:spPr>
      </p:pic>
      <p:sp>
        <p:nvSpPr>
          <p:cNvPr id="38921" name="Text Box 9"/>
          <p:cNvSpPr txBox="1">
            <a:spLocks noChangeArrowheads="1"/>
          </p:cNvSpPr>
          <p:nvPr/>
        </p:nvSpPr>
        <p:spPr bwMode="auto">
          <a:xfrm>
            <a:off x="838200" y="5181600"/>
            <a:ext cx="1295400" cy="457200"/>
          </a:xfrm>
          <a:prstGeom prst="rect">
            <a:avLst/>
          </a:prstGeom>
          <a:noFill/>
          <a:ln w="9525">
            <a:noFill/>
            <a:miter lim="800000"/>
            <a:headEnd/>
            <a:tailEnd/>
          </a:ln>
          <a:effectLst/>
        </p:spPr>
        <p:txBody>
          <a:bodyPr>
            <a:spAutoFit/>
          </a:bodyPr>
          <a:lstStyle/>
          <a:p>
            <a:pPr algn="ctr">
              <a:spcBef>
                <a:spcPct val="50000"/>
              </a:spcBef>
            </a:pPr>
            <a:r>
              <a:rPr lang="en-US" sz="2400" b="1">
                <a:solidFill>
                  <a:schemeClr val="tx2"/>
                </a:solidFill>
              </a:rPr>
              <a:t>Usher </a:t>
            </a:r>
            <a:endParaRPr lang="ru-RU" sz="2400" b="1">
              <a:solidFill>
                <a:schemeClr val="tx2"/>
              </a:solidFill>
            </a:endParaRPr>
          </a:p>
        </p:txBody>
      </p:sp>
      <p:sp>
        <p:nvSpPr>
          <p:cNvPr id="38922" name="Text Box 10"/>
          <p:cNvSpPr txBox="1">
            <a:spLocks noChangeArrowheads="1"/>
          </p:cNvSpPr>
          <p:nvPr/>
        </p:nvSpPr>
        <p:spPr bwMode="auto">
          <a:xfrm>
            <a:off x="6858000" y="4800600"/>
            <a:ext cx="1981200" cy="457200"/>
          </a:xfrm>
          <a:prstGeom prst="rect">
            <a:avLst/>
          </a:prstGeom>
          <a:noFill/>
          <a:ln w="9525">
            <a:noFill/>
            <a:miter lim="800000"/>
            <a:headEnd/>
            <a:tailEnd/>
          </a:ln>
          <a:effectLst/>
        </p:spPr>
        <p:txBody>
          <a:bodyPr>
            <a:spAutoFit/>
          </a:bodyPr>
          <a:lstStyle/>
          <a:p>
            <a:pPr algn="ctr">
              <a:spcBef>
                <a:spcPct val="50000"/>
              </a:spcBef>
            </a:pPr>
            <a:r>
              <a:rPr lang="en-US" sz="2400" b="1">
                <a:solidFill>
                  <a:schemeClr val="tx2"/>
                </a:solidFill>
              </a:rPr>
              <a:t>Westlife</a:t>
            </a:r>
            <a:endParaRPr lang="ru-RU" sz="2400" b="1">
              <a:solidFill>
                <a:schemeClr val="tx2"/>
              </a:solidFill>
            </a:endParaRPr>
          </a:p>
        </p:txBody>
      </p:sp>
      <p:pic>
        <p:nvPicPr>
          <p:cNvPr id="38923" name="Picture 11" descr="dest"/>
          <p:cNvPicPr>
            <a:picLocks noChangeAspect="1" noChangeArrowheads="1"/>
          </p:cNvPicPr>
          <p:nvPr/>
        </p:nvPicPr>
        <p:blipFill>
          <a:blip r:embed="rId4" cstate="print"/>
          <a:srcRect/>
          <a:stretch>
            <a:fillRect/>
          </a:stretch>
        </p:blipFill>
        <p:spPr bwMode="auto">
          <a:xfrm>
            <a:off x="3810000" y="0"/>
            <a:ext cx="2428875" cy="3429000"/>
          </a:xfrm>
          <a:prstGeom prst="rect">
            <a:avLst/>
          </a:prstGeom>
          <a:noFill/>
        </p:spPr>
      </p:pic>
      <p:pic>
        <p:nvPicPr>
          <p:cNvPr id="38925" name="Picture 13" descr="i?id=199023369&amp;tov=2"/>
          <p:cNvPicPr>
            <a:picLocks noChangeAspect="1" noChangeArrowheads="1"/>
          </p:cNvPicPr>
          <p:nvPr/>
        </p:nvPicPr>
        <p:blipFill>
          <a:blip r:embed="rId5" cstate="print"/>
          <a:srcRect/>
          <a:stretch>
            <a:fillRect/>
          </a:stretch>
        </p:blipFill>
        <p:spPr bwMode="auto">
          <a:xfrm>
            <a:off x="3962400" y="4689475"/>
            <a:ext cx="2667000" cy="21685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8919"/>
                                        </p:tgtEl>
                                        <p:attrNameLst>
                                          <p:attrName>style.visibility</p:attrName>
                                        </p:attrNameLst>
                                      </p:cBhvr>
                                      <p:to>
                                        <p:strVal val="visible"/>
                                      </p:to>
                                    </p:set>
                                    <p:animEffect transition="in" filter="dissolve">
                                      <p:cBhvr>
                                        <p:cTn id="7" dur="500"/>
                                        <p:tgtEl>
                                          <p:spTgt spid="38919"/>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38921"/>
                                        </p:tgtEl>
                                        <p:attrNameLst>
                                          <p:attrName>style.visibility</p:attrName>
                                        </p:attrNameLst>
                                      </p:cBhvr>
                                      <p:to>
                                        <p:strVal val="visible"/>
                                      </p:to>
                                    </p:set>
                                    <p:animEffect transition="in" filter="strips(downLeft)">
                                      <p:cBhvr>
                                        <p:cTn id="11" dur="500"/>
                                        <p:tgtEl>
                                          <p:spTgt spid="38921"/>
                                        </p:tgtEl>
                                      </p:cBhvr>
                                    </p:animEffect>
                                  </p:childTnLst>
                                </p:cTn>
                              </p:par>
                            </p:childTnLst>
                          </p:cTn>
                        </p:par>
                        <p:par>
                          <p:cTn id="12" fill="hold">
                            <p:stCondLst>
                              <p:cond delay="1000"/>
                            </p:stCondLst>
                            <p:childTnLst>
                              <p:par>
                                <p:cTn id="13" presetID="30" presetClass="entr" presetSubtype="0" fill="hold" nodeType="afterEffect">
                                  <p:stCondLst>
                                    <p:cond delay="0"/>
                                  </p:stCondLst>
                                  <p:childTnLst>
                                    <p:set>
                                      <p:cBhvr>
                                        <p:cTn id="14" dur="1" fill="hold">
                                          <p:stCondLst>
                                            <p:cond delay="0"/>
                                          </p:stCondLst>
                                        </p:cTn>
                                        <p:tgtEl>
                                          <p:spTgt spid="38920"/>
                                        </p:tgtEl>
                                        <p:attrNameLst>
                                          <p:attrName>style.visibility</p:attrName>
                                        </p:attrNameLst>
                                      </p:cBhvr>
                                      <p:to>
                                        <p:strVal val="visible"/>
                                      </p:to>
                                    </p:set>
                                    <p:animEffect transition="in" filter="fade">
                                      <p:cBhvr>
                                        <p:cTn id="15" dur="800" decel="100000"/>
                                        <p:tgtEl>
                                          <p:spTgt spid="38920"/>
                                        </p:tgtEl>
                                      </p:cBhvr>
                                    </p:animEffect>
                                    <p:anim calcmode="lin" valueType="num">
                                      <p:cBhvr>
                                        <p:cTn id="16" dur="800" decel="100000" fill="hold"/>
                                        <p:tgtEl>
                                          <p:spTgt spid="38920"/>
                                        </p:tgtEl>
                                        <p:attrNameLst>
                                          <p:attrName>style.rotation</p:attrName>
                                        </p:attrNameLst>
                                      </p:cBhvr>
                                      <p:tavLst>
                                        <p:tav tm="0">
                                          <p:val>
                                            <p:fltVal val="-90"/>
                                          </p:val>
                                        </p:tav>
                                        <p:tav tm="100000">
                                          <p:val>
                                            <p:fltVal val="0"/>
                                          </p:val>
                                        </p:tav>
                                      </p:tavLst>
                                    </p:anim>
                                    <p:anim calcmode="lin" valueType="num">
                                      <p:cBhvr>
                                        <p:cTn id="17" dur="800" decel="100000" fill="hold"/>
                                        <p:tgtEl>
                                          <p:spTgt spid="38920"/>
                                        </p:tgtEl>
                                        <p:attrNameLst>
                                          <p:attrName>ppt_x</p:attrName>
                                        </p:attrNameLst>
                                      </p:cBhvr>
                                      <p:tavLst>
                                        <p:tav tm="0">
                                          <p:val>
                                            <p:strVal val="#ppt_x+0.4"/>
                                          </p:val>
                                        </p:tav>
                                        <p:tav tm="100000">
                                          <p:val>
                                            <p:strVal val="#ppt_x-0.05"/>
                                          </p:val>
                                        </p:tav>
                                      </p:tavLst>
                                    </p:anim>
                                    <p:anim calcmode="lin" valueType="num">
                                      <p:cBhvr>
                                        <p:cTn id="18" dur="800" decel="100000" fill="hold"/>
                                        <p:tgtEl>
                                          <p:spTgt spid="38920"/>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8920"/>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8920"/>
                                        </p:tgtEl>
                                        <p:attrNameLst>
                                          <p:attrName>ppt_y</p:attrName>
                                        </p:attrNameLst>
                                      </p:cBhvr>
                                      <p:tavLst>
                                        <p:tav tm="0">
                                          <p:val>
                                            <p:strVal val="#ppt_y+0.1"/>
                                          </p:val>
                                        </p:tav>
                                        <p:tav tm="100000">
                                          <p:val>
                                            <p:strVal val="#ppt_y"/>
                                          </p:val>
                                        </p:tav>
                                      </p:tavLst>
                                    </p:anim>
                                  </p:childTnLst>
                                </p:cTn>
                              </p:par>
                            </p:childTnLst>
                          </p:cTn>
                        </p:par>
                        <p:par>
                          <p:cTn id="21" fill="hold">
                            <p:stCondLst>
                              <p:cond delay="2000"/>
                            </p:stCondLst>
                            <p:childTnLst>
                              <p:par>
                                <p:cTn id="22" presetID="3" presetClass="entr" presetSubtype="10" fill="hold" grpId="0" nodeType="afterEffect">
                                  <p:stCondLst>
                                    <p:cond delay="0"/>
                                  </p:stCondLst>
                                  <p:childTnLst>
                                    <p:set>
                                      <p:cBhvr>
                                        <p:cTn id="23" dur="1" fill="hold">
                                          <p:stCondLst>
                                            <p:cond delay="0"/>
                                          </p:stCondLst>
                                        </p:cTn>
                                        <p:tgtEl>
                                          <p:spTgt spid="38922"/>
                                        </p:tgtEl>
                                        <p:attrNameLst>
                                          <p:attrName>style.visibility</p:attrName>
                                        </p:attrNameLst>
                                      </p:cBhvr>
                                      <p:to>
                                        <p:strVal val="visible"/>
                                      </p:to>
                                    </p:set>
                                    <p:animEffect transition="in" filter="blinds(horizontal)">
                                      <p:cBhvr>
                                        <p:cTn id="24" dur="500"/>
                                        <p:tgtEl>
                                          <p:spTgt spid="38922"/>
                                        </p:tgtEl>
                                      </p:cBhvr>
                                    </p:animEffect>
                                  </p:childTnLst>
                                </p:cTn>
                              </p:par>
                            </p:childTnLst>
                          </p:cTn>
                        </p:par>
                        <p:par>
                          <p:cTn id="25" fill="hold">
                            <p:stCondLst>
                              <p:cond delay="2500"/>
                            </p:stCondLst>
                            <p:childTnLst>
                              <p:par>
                                <p:cTn id="26" presetID="30" presetClass="entr" presetSubtype="0" fill="hold" nodeType="afterEffect">
                                  <p:stCondLst>
                                    <p:cond delay="0"/>
                                  </p:stCondLst>
                                  <p:childTnLst>
                                    <p:set>
                                      <p:cBhvr>
                                        <p:cTn id="27" dur="1" fill="hold">
                                          <p:stCondLst>
                                            <p:cond delay="0"/>
                                          </p:stCondLst>
                                        </p:cTn>
                                        <p:tgtEl>
                                          <p:spTgt spid="38923"/>
                                        </p:tgtEl>
                                        <p:attrNameLst>
                                          <p:attrName>style.visibility</p:attrName>
                                        </p:attrNameLst>
                                      </p:cBhvr>
                                      <p:to>
                                        <p:strVal val="visible"/>
                                      </p:to>
                                    </p:set>
                                    <p:animEffect transition="in" filter="fade">
                                      <p:cBhvr>
                                        <p:cTn id="28" dur="800" decel="100000"/>
                                        <p:tgtEl>
                                          <p:spTgt spid="38923"/>
                                        </p:tgtEl>
                                      </p:cBhvr>
                                    </p:animEffect>
                                    <p:anim calcmode="lin" valueType="num">
                                      <p:cBhvr>
                                        <p:cTn id="29" dur="800" decel="100000" fill="hold"/>
                                        <p:tgtEl>
                                          <p:spTgt spid="38923"/>
                                        </p:tgtEl>
                                        <p:attrNameLst>
                                          <p:attrName>style.rotation</p:attrName>
                                        </p:attrNameLst>
                                      </p:cBhvr>
                                      <p:tavLst>
                                        <p:tav tm="0">
                                          <p:val>
                                            <p:fltVal val="-90"/>
                                          </p:val>
                                        </p:tav>
                                        <p:tav tm="100000">
                                          <p:val>
                                            <p:fltVal val="0"/>
                                          </p:val>
                                        </p:tav>
                                      </p:tavLst>
                                    </p:anim>
                                    <p:anim calcmode="lin" valueType="num">
                                      <p:cBhvr>
                                        <p:cTn id="30" dur="800" decel="100000" fill="hold"/>
                                        <p:tgtEl>
                                          <p:spTgt spid="38923"/>
                                        </p:tgtEl>
                                        <p:attrNameLst>
                                          <p:attrName>ppt_x</p:attrName>
                                        </p:attrNameLst>
                                      </p:cBhvr>
                                      <p:tavLst>
                                        <p:tav tm="0">
                                          <p:val>
                                            <p:strVal val="#ppt_x+0.4"/>
                                          </p:val>
                                        </p:tav>
                                        <p:tav tm="100000">
                                          <p:val>
                                            <p:strVal val="#ppt_x-0.05"/>
                                          </p:val>
                                        </p:tav>
                                      </p:tavLst>
                                    </p:anim>
                                    <p:anim calcmode="lin" valueType="num">
                                      <p:cBhvr>
                                        <p:cTn id="31" dur="800" decel="100000" fill="hold"/>
                                        <p:tgtEl>
                                          <p:spTgt spid="38923"/>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38923"/>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38923"/>
                                        </p:tgtEl>
                                        <p:attrNameLst>
                                          <p:attrName>ppt_y</p:attrName>
                                        </p:attrNameLst>
                                      </p:cBhvr>
                                      <p:tavLst>
                                        <p:tav tm="0">
                                          <p:val>
                                            <p:strVal val="#ppt_y+0.1"/>
                                          </p:val>
                                        </p:tav>
                                        <p:tav tm="100000">
                                          <p:val>
                                            <p:strVal val="#ppt_y"/>
                                          </p:val>
                                        </p:tav>
                                      </p:tavLst>
                                    </p:anim>
                                  </p:childTnLst>
                                </p:cTn>
                              </p:par>
                            </p:childTnLst>
                          </p:cTn>
                        </p:par>
                        <p:par>
                          <p:cTn id="34" fill="hold">
                            <p:stCondLst>
                              <p:cond delay="3500"/>
                            </p:stCondLst>
                            <p:childTnLst>
                              <p:par>
                                <p:cTn id="35" presetID="30" presetClass="entr" presetSubtype="0" fill="hold" nodeType="afterEffect">
                                  <p:stCondLst>
                                    <p:cond delay="0"/>
                                  </p:stCondLst>
                                  <p:childTnLst>
                                    <p:set>
                                      <p:cBhvr>
                                        <p:cTn id="36" dur="1" fill="hold">
                                          <p:stCondLst>
                                            <p:cond delay="0"/>
                                          </p:stCondLst>
                                        </p:cTn>
                                        <p:tgtEl>
                                          <p:spTgt spid="38925"/>
                                        </p:tgtEl>
                                        <p:attrNameLst>
                                          <p:attrName>style.visibility</p:attrName>
                                        </p:attrNameLst>
                                      </p:cBhvr>
                                      <p:to>
                                        <p:strVal val="visible"/>
                                      </p:to>
                                    </p:set>
                                    <p:animEffect transition="in" filter="fade">
                                      <p:cBhvr>
                                        <p:cTn id="37" dur="800" decel="100000"/>
                                        <p:tgtEl>
                                          <p:spTgt spid="38925"/>
                                        </p:tgtEl>
                                      </p:cBhvr>
                                    </p:animEffect>
                                    <p:anim calcmode="lin" valueType="num">
                                      <p:cBhvr>
                                        <p:cTn id="38" dur="800" decel="100000" fill="hold"/>
                                        <p:tgtEl>
                                          <p:spTgt spid="38925"/>
                                        </p:tgtEl>
                                        <p:attrNameLst>
                                          <p:attrName>style.rotation</p:attrName>
                                        </p:attrNameLst>
                                      </p:cBhvr>
                                      <p:tavLst>
                                        <p:tav tm="0">
                                          <p:val>
                                            <p:fltVal val="-90"/>
                                          </p:val>
                                        </p:tav>
                                        <p:tav tm="100000">
                                          <p:val>
                                            <p:fltVal val="0"/>
                                          </p:val>
                                        </p:tav>
                                      </p:tavLst>
                                    </p:anim>
                                    <p:anim calcmode="lin" valueType="num">
                                      <p:cBhvr>
                                        <p:cTn id="39" dur="800" decel="100000" fill="hold"/>
                                        <p:tgtEl>
                                          <p:spTgt spid="38925"/>
                                        </p:tgtEl>
                                        <p:attrNameLst>
                                          <p:attrName>ppt_x</p:attrName>
                                        </p:attrNameLst>
                                      </p:cBhvr>
                                      <p:tavLst>
                                        <p:tav tm="0">
                                          <p:val>
                                            <p:strVal val="#ppt_x+0.4"/>
                                          </p:val>
                                        </p:tav>
                                        <p:tav tm="100000">
                                          <p:val>
                                            <p:strVal val="#ppt_x-0.05"/>
                                          </p:val>
                                        </p:tav>
                                      </p:tavLst>
                                    </p:anim>
                                    <p:anim calcmode="lin" valueType="num">
                                      <p:cBhvr>
                                        <p:cTn id="40" dur="800" decel="100000" fill="hold"/>
                                        <p:tgtEl>
                                          <p:spTgt spid="38925"/>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8925"/>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892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1" grpId="0"/>
      <p:bldP spid="389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8" name="Picture 4" descr="Рисунок2"/>
          <p:cNvPicPr>
            <a:picLocks noChangeAspect="1" noChangeArrowheads="1"/>
          </p:cNvPicPr>
          <p:nvPr/>
        </p:nvPicPr>
        <p:blipFill>
          <a:blip r:embed="rId2" cstate="print"/>
          <a:srcRect/>
          <a:stretch>
            <a:fillRect/>
          </a:stretch>
        </p:blipFill>
        <p:spPr bwMode="auto">
          <a:xfrm>
            <a:off x="990600" y="893763"/>
            <a:ext cx="8153400" cy="5910262"/>
          </a:xfrm>
          <a:prstGeom prst="rect">
            <a:avLst/>
          </a:prstGeom>
          <a:noFill/>
        </p:spPr>
      </p:pic>
      <p:sp>
        <p:nvSpPr>
          <p:cNvPr id="67589" name="WordArt 5"/>
          <p:cNvSpPr>
            <a:spLocks noChangeArrowheads="1" noChangeShapeType="1" noTextEdit="1"/>
          </p:cNvSpPr>
          <p:nvPr/>
        </p:nvSpPr>
        <p:spPr bwMode="auto">
          <a:xfrm>
            <a:off x="1143000" y="381000"/>
            <a:ext cx="7705725" cy="638175"/>
          </a:xfrm>
          <a:prstGeom prst="rect">
            <a:avLst/>
          </a:prstGeom>
        </p:spPr>
        <p:txBody>
          <a:bodyPr wrap="none" fromWordArt="1">
            <a:prstTxWarp prst="textPlain">
              <a:avLst>
                <a:gd name="adj" fmla="val 50000"/>
              </a:avLst>
            </a:prstTxWarp>
          </a:bodyPr>
          <a:lstStyle/>
          <a:p>
            <a:pPr algn="ctr"/>
            <a:r>
              <a:rPr lang="en-US" sz="40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Harlow Solid Italic"/>
              </a:rPr>
              <a:t>A (very short) history of rock music</a:t>
            </a:r>
            <a:endParaRPr lang="ru-RU" sz="40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endParaRPr>
          </a:p>
        </p:txBody>
      </p:sp>
      <p:pic>
        <p:nvPicPr>
          <p:cNvPr id="67590" name="Picture 8" descr="muzik6"/>
          <p:cNvPicPr>
            <a:picLocks noChangeAspect="1" noChangeArrowheads="1" noCrop="1"/>
          </p:cNvPicPr>
          <p:nvPr/>
        </p:nvPicPr>
        <p:blipFill>
          <a:blip r:embed="rId3" cstate="print"/>
          <a:srcRect/>
          <a:stretch>
            <a:fillRect/>
          </a:stretch>
        </p:blipFill>
        <p:spPr bwMode="auto">
          <a:xfrm>
            <a:off x="7696200" y="5543550"/>
            <a:ext cx="1447800" cy="1085850"/>
          </a:xfrm>
          <a:prstGeom prst="rect">
            <a:avLst/>
          </a:prstGeom>
          <a:noFill/>
          <a:ln w="9525">
            <a:noFill/>
            <a:miter lim="800000"/>
            <a:headEnd/>
            <a:tailEnd/>
          </a:ln>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67588"/>
                                        </p:tgtEl>
                                        <p:attrNameLst>
                                          <p:attrName>style.visibility</p:attrName>
                                        </p:attrNameLst>
                                      </p:cBhvr>
                                      <p:to>
                                        <p:strVal val="visible"/>
                                      </p:to>
                                    </p:set>
                                    <p:animEffect transition="in" filter="wipe(down)">
                                      <p:cBhvr>
                                        <p:cTn id="7" dur="580">
                                          <p:stCondLst>
                                            <p:cond delay="0"/>
                                          </p:stCondLst>
                                        </p:cTn>
                                        <p:tgtEl>
                                          <p:spTgt spid="67588"/>
                                        </p:tgtEl>
                                      </p:cBhvr>
                                    </p:animEffect>
                                    <p:anim calcmode="lin" valueType="num">
                                      <p:cBhvr>
                                        <p:cTn id="8" dur="1822" tmFilter="0,0; 0.14,0.36; 0.43,0.73; 0.71,0.91; 1.0,1.0">
                                          <p:stCondLst>
                                            <p:cond delay="0"/>
                                          </p:stCondLst>
                                        </p:cTn>
                                        <p:tgtEl>
                                          <p:spTgt spid="6758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758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758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758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7588"/>
                                        </p:tgtEl>
                                        <p:attrNameLst>
                                          <p:attrName>ppt_y</p:attrName>
                                        </p:attrNameLst>
                                      </p:cBhvr>
                                      <p:tavLst>
                                        <p:tav tm="0" fmla="#ppt_y-sin(pi*$)/81">
                                          <p:val>
                                            <p:fltVal val="0"/>
                                          </p:val>
                                        </p:tav>
                                        <p:tav tm="100000">
                                          <p:val>
                                            <p:fltVal val="1"/>
                                          </p:val>
                                        </p:tav>
                                      </p:tavLst>
                                    </p:anim>
                                    <p:animScale>
                                      <p:cBhvr>
                                        <p:cTn id="13" dur="26">
                                          <p:stCondLst>
                                            <p:cond delay="650"/>
                                          </p:stCondLst>
                                        </p:cTn>
                                        <p:tgtEl>
                                          <p:spTgt spid="67588"/>
                                        </p:tgtEl>
                                      </p:cBhvr>
                                      <p:to x="100000" y="60000"/>
                                    </p:animScale>
                                    <p:animScale>
                                      <p:cBhvr>
                                        <p:cTn id="14" dur="166" decel="50000">
                                          <p:stCondLst>
                                            <p:cond delay="676"/>
                                          </p:stCondLst>
                                        </p:cTn>
                                        <p:tgtEl>
                                          <p:spTgt spid="67588"/>
                                        </p:tgtEl>
                                      </p:cBhvr>
                                      <p:to x="100000" y="100000"/>
                                    </p:animScale>
                                    <p:animScale>
                                      <p:cBhvr>
                                        <p:cTn id="15" dur="26">
                                          <p:stCondLst>
                                            <p:cond delay="1312"/>
                                          </p:stCondLst>
                                        </p:cTn>
                                        <p:tgtEl>
                                          <p:spTgt spid="67588"/>
                                        </p:tgtEl>
                                      </p:cBhvr>
                                      <p:to x="100000" y="80000"/>
                                    </p:animScale>
                                    <p:animScale>
                                      <p:cBhvr>
                                        <p:cTn id="16" dur="166" decel="50000">
                                          <p:stCondLst>
                                            <p:cond delay="1338"/>
                                          </p:stCondLst>
                                        </p:cTn>
                                        <p:tgtEl>
                                          <p:spTgt spid="67588"/>
                                        </p:tgtEl>
                                      </p:cBhvr>
                                      <p:to x="100000" y="100000"/>
                                    </p:animScale>
                                    <p:animScale>
                                      <p:cBhvr>
                                        <p:cTn id="17" dur="26">
                                          <p:stCondLst>
                                            <p:cond delay="1642"/>
                                          </p:stCondLst>
                                        </p:cTn>
                                        <p:tgtEl>
                                          <p:spTgt spid="67588"/>
                                        </p:tgtEl>
                                      </p:cBhvr>
                                      <p:to x="100000" y="90000"/>
                                    </p:animScale>
                                    <p:animScale>
                                      <p:cBhvr>
                                        <p:cTn id="18" dur="166" decel="50000">
                                          <p:stCondLst>
                                            <p:cond delay="1668"/>
                                          </p:stCondLst>
                                        </p:cTn>
                                        <p:tgtEl>
                                          <p:spTgt spid="67588"/>
                                        </p:tgtEl>
                                      </p:cBhvr>
                                      <p:to x="100000" y="100000"/>
                                    </p:animScale>
                                    <p:animScale>
                                      <p:cBhvr>
                                        <p:cTn id="19" dur="26">
                                          <p:stCondLst>
                                            <p:cond delay="1808"/>
                                          </p:stCondLst>
                                        </p:cTn>
                                        <p:tgtEl>
                                          <p:spTgt spid="67588"/>
                                        </p:tgtEl>
                                      </p:cBhvr>
                                      <p:to x="100000" y="95000"/>
                                    </p:animScale>
                                    <p:animScale>
                                      <p:cBhvr>
                                        <p:cTn id="20" dur="166" decel="50000">
                                          <p:stCondLst>
                                            <p:cond delay="1834"/>
                                          </p:stCondLst>
                                        </p:cTn>
                                        <p:tgtEl>
                                          <p:spTgt spid="6758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7" name="Rectangle 5"/>
          <p:cNvSpPr>
            <a:spLocks noGrp="1" noChangeArrowheads="1"/>
          </p:cNvSpPr>
          <p:nvPr>
            <p:ph sz="half" idx="4294967295"/>
          </p:nvPr>
        </p:nvSpPr>
        <p:spPr>
          <a:xfrm>
            <a:off x="2362200" y="1143000"/>
            <a:ext cx="5334000" cy="5181600"/>
          </a:xfrm>
        </p:spPr>
        <p:txBody>
          <a:bodyPr/>
          <a:lstStyle/>
          <a:p>
            <a:pPr eaLnBrk="1" hangingPunct="1">
              <a:buFont typeface="Wingdings 2" pitchFamily="18" charset="2"/>
              <a:buNone/>
            </a:pPr>
            <a:endParaRPr lang="en-US" smtClean="0">
              <a:solidFill>
                <a:srgbClr val="FF0066"/>
              </a:solidFill>
              <a:latin typeface="Tahoma" pitchFamily="34" charset="0"/>
            </a:endParaRPr>
          </a:p>
          <a:p>
            <a:pPr eaLnBrk="1" hangingPunct="1">
              <a:buFont typeface="Wingdings 2" pitchFamily="18" charset="2"/>
              <a:buNone/>
            </a:pPr>
            <a:r>
              <a:rPr lang="en-US" sz="1400" smtClean="0">
                <a:latin typeface="Corbel" pitchFamily="34" charset="0"/>
              </a:rPr>
              <a:t>     </a:t>
            </a:r>
          </a:p>
          <a:p>
            <a:pPr eaLnBrk="1" hangingPunct="1">
              <a:buFont typeface="Wingdings 2" pitchFamily="18" charset="2"/>
              <a:buNone/>
            </a:pPr>
            <a:r>
              <a:rPr lang="en-US" sz="1400" smtClean="0">
                <a:latin typeface="Corbel" pitchFamily="34" charset="0"/>
              </a:rPr>
              <a:t>         </a:t>
            </a:r>
            <a:r>
              <a:rPr lang="ru-RU" sz="1400" smtClean="0"/>
              <a:t>  </a:t>
            </a:r>
            <a:r>
              <a:rPr lang="en-US" b="1" smtClean="0">
                <a:solidFill>
                  <a:srgbClr val="990033"/>
                </a:solidFill>
                <a:latin typeface="Tahoma" pitchFamily="34" charset="0"/>
              </a:rPr>
              <a:t>The early 1950s</a:t>
            </a:r>
          </a:p>
          <a:p>
            <a:pPr eaLnBrk="1" hangingPunct="1">
              <a:buFont typeface="Wingdings 2" pitchFamily="18" charset="2"/>
              <a:buNone/>
            </a:pPr>
            <a:r>
              <a:rPr lang="en-US" b="1" smtClean="0">
                <a:solidFill>
                  <a:srgbClr val="990033"/>
                </a:solidFill>
                <a:latin typeface="Tahoma" pitchFamily="34" charset="0"/>
              </a:rPr>
              <a:t>    The mid 1950s</a:t>
            </a:r>
          </a:p>
          <a:p>
            <a:pPr eaLnBrk="1" hangingPunct="1">
              <a:buFont typeface="Wingdings 2" pitchFamily="18" charset="2"/>
              <a:buNone/>
            </a:pPr>
            <a:r>
              <a:rPr lang="en-US" b="1" smtClean="0">
                <a:solidFill>
                  <a:srgbClr val="990033"/>
                </a:solidFill>
                <a:latin typeface="Tahoma" pitchFamily="34" charset="0"/>
              </a:rPr>
              <a:t>    The early 1960s</a:t>
            </a:r>
            <a:br>
              <a:rPr lang="en-US" b="1" smtClean="0">
                <a:solidFill>
                  <a:srgbClr val="990033"/>
                </a:solidFill>
                <a:latin typeface="Tahoma" pitchFamily="34" charset="0"/>
              </a:rPr>
            </a:br>
            <a:r>
              <a:rPr lang="en-US" b="1" smtClean="0">
                <a:solidFill>
                  <a:srgbClr val="990033"/>
                </a:solidFill>
                <a:latin typeface="Tahoma" pitchFamily="34" charset="0"/>
              </a:rPr>
              <a:t>  The Beatles </a:t>
            </a:r>
            <a:br>
              <a:rPr lang="en-US" b="1" smtClean="0">
                <a:solidFill>
                  <a:srgbClr val="990033"/>
                </a:solidFill>
                <a:latin typeface="Tahoma" pitchFamily="34" charset="0"/>
              </a:rPr>
            </a:br>
            <a:r>
              <a:rPr lang="en-US" b="1" smtClean="0">
                <a:solidFill>
                  <a:srgbClr val="990033"/>
                </a:solidFill>
                <a:latin typeface="Tahoma" pitchFamily="34" charset="0"/>
              </a:rPr>
              <a:t>  The early 1970s</a:t>
            </a:r>
            <a:r>
              <a:rPr lang="ru-RU" b="1" smtClean="0">
                <a:solidFill>
                  <a:srgbClr val="990033"/>
                </a:solidFill>
                <a:latin typeface="Tahoma" pitchFamily="34" charset="0"/>
              </a:rPr>
              <a:t> </a:t>
            </a:r>
            <a:r>
              <a:rPr lang="en-US" b="1" smtClean="0">
                <a:solidFill>
                  <a:srgbClr val="990033"/>
                </a:solidFill>
                <a:latin typeface="Tahoma" pitchFamily="34" charset="0"/>
              </a:rPr>
              <a:t/>
            </a:r>
            <a:br>
              <a:rPr lang="en-US" b="1" smtClean="0">
                <a:solidFill>
                  <a:srgbClr val="990033"/>
                </a:solidFill>
                <a:latin typeface="Tahoma" pitchFamily="34" charset="0"/>
              </a:rPr>
            </a:br>
            <a:r>
              <a:rPr lang="en-US" b="1" smtClean="0">
                <a:solidFill>
                  <a:srgbClr val="990033"/>
                </a:solidFill>
                <a:latin typeface="Tahoma" pitchFamily="34" charset="0"/>
              </a:rPr>
              <a:t>  Rock music today</a:t>
            </a:r>
          </a:p>
          <a:p>
            <a:pPr eaLnBrk="1" hangingPunct="1">
              <a:buFont typeface="Wingdings 2" pitchFamily="18" charset="2"/>
              <a:buNone/>
            </a:pPr>
            <a:r>
              <a:rPr lang="en-US" b="1" smtClean="0">
                <a:solidFill>
                  <a:srgbClr val="990033"/>
                </a:solidFill>
                <a:latin typeface="Tahoma" pitchFamily="34" charset="0"/>
              </a:rPr>
              <a:t> </a:t>
            </a:r>
          </a:p>
        </p:txBody>
      </p:sp>
      <p:sp>
        <p:nvSpPr>
          <p:cNvPr id="68612" name="WordArt 4"/>
          <p:cNvSpPr>
            <a:spLocks noChangeArrowheads="1" noChangeShapeType="1" noTextEdit="1"/>
          </p:cNvSpPr>
          <p:nvPr/>
        </p:nvSpPr>
        <p:spPr bwMode="auto">
          <a:xfrm>
            <a:off x="1676400" y="381000"/>
            <a:ext cx="6172200" cy="1371600"/>
          </a:xfrm>
          <a:prstGeom prst="rect">
            <a:avLst/>
          </a:prstGeom>
        </p:spPr>
        <p:txBody>
          <a:bodyPr wrap="none" fromWordArt="1">
            <a:prstTxWarp prst="textPlain">
              <a:avLst>
                <a:gd name="adj" fmla="val 50000"/>
              </a:avLst>
            </a:prstTxWarp>
          </a:bodyPr>
          <a:lstStyle/>
          <a:p>
            <a:pPr algn="ctr"/>
            <a:r>
              <a:rPr lang="en-US" sz="32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rPr>
              <a:t>What does the text say about?</a:t>
            </a:r>
            <a:endParaRPr lang="ru-RU" sz="32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p:txBody>
      </p:sp>
      <p:pic>
        <p:nvPicPr>
          <p:cNvPr id="68613" name="Picture 8" descr="muzik6"/>
          <p:cNvPicPr>
            <a:picLocks noChangeAspect="1" noChangeArrowheads="1" noCrop="1"/>
          </p:cNvPicPr>
          <p:nvPr/>
        </p:nvPicPr>
        <p:blipFill>
          <a:blip r:embed="rId2" cstate="print"/>
          <a:srcRect/>
          <a:stretch>
            <a:fillRect/>
          </a:stretch>
        </p:blipFill>
        <p:spPr bwMode="auto">
          <a:xfrm>
            <a:off x="7620000" y="5562600"/>
            <a:ext cx="1524000" cy="1143000"/>
          </a:xfrm>
          <a:prstGeom prst="rect">
            <a:avLst/>
          </a:prstGeom>
          <a:noFill/>
          <a:ln w="9525">
            <a:noFill/>
            <a:miter lim="800000"/>
            <a:headEnd/>
            <a:tailEnd/>
          </a:ln>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9397"/>
                                        </p:tgtEl>
                                        <p:attrNameLst>
                                          <p:attrName>style.visibility</p:attrName>
                                        </p:attrNameLst>
                                      </p:cBhvr>
                                      <p:to>
                                        <p:strVal val="visible"/>
                                      </p:to>
                                    </p:set>
                                    <p:animEffect transition="in" filter="strips(downLeft)">
                                      <p:cBhvr>
                                        <p:cTn id="7" dur="500"/>
                                        <p:tgtEl>
                                          <p:spTgt spid="59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p:cNvSpPr>
          <p:nvPr>
            <p:ph type="title" idx="4294967295"/>
          </p:nvPr>
        </p:nvSpPr>
        <p:spPr bwMode="auto">
          <a:xfrm>
            <a:off x="381000" y="533400"/>
            <a:ext cx="8229600" cy="1143000"/>
          </a:xfrm>
          <a:noFill/>
        </p:spPr>
        <p:txBody>
          <a:bodyPr vert="horz" wrap="square" lIns="91440" tIns="45720" rIns="91440" bIns="45720" numCol="1" anchorCtr="0" compatLnSpc="1">
            <a:prstTxWarp prst="textNoShape">
              <a:avLst/>
            </a:prstTxWarp>
          </a:bodyPr>
          <a:lstStyle/>
          <a:p>
            <a:pPr algn="ctr"/>
            <a:r>
              <a:rPr lang="en-US" sz="4400" b="1" smtClean="0">
                <a:effectLst/>
                <a:latin typeface="Corbel" pitchFamily="34" charset="0"/>
              </a:rPr>
              <a:t>Past Perfect</a:t>
            </a:r>
            <a:endParaRPr lang="ru-RU" sz="4400" b="1" smtClean="0">
              <a:effectLst/>
            </a:endParaRPr>
          </a:p>
        </p:txBody>
      </p:sp>
      <p:sp>
        <p:nvSpPr>
          <p:cNvPr id="69635" name="Rectangle 3"/>
          <p:cNvSpPr>
            <a:spLocks noGrp="1"/>
          </p:cNvSpPr>
          <p:nvPr>
            <p:ph type="body" idx="4294967295"/>
          </p:nvPr>
        </p:nvSpPr>
        <p:spPr/>
        <p:txBody>
          <a:bodyPr/>
          <a:lstStyle/>
          <a:p>
            <a:r>
              <a:rPr lang="en-US" b="1" smtClean="0">
                <a:latin typeface="Corbel" pitchFamily="34" charset="0"/>
              </a:rPr>
              <a:t>The Past Perfect is used for an action completed in the Past before some action or an action with a past result. </a:t>
            </a:r>
          </a:p>
          <a:p>
            <a:r>
              <a:rPr lang="en-US" b="1" smtClean="0">
                <a:latin typeface="Corbel" pitchFamily="34" charset="0"/>
              </a:rPr>
              <a:t>It is formed by </a:t>
            </a:r>
            <a:r>
              <a:rPr lang="en-US" b="1" smtClean="0">
                <a:solidFill>
                  <a:srgbClr val="990033"/>
                </a:solidFill>
                <a:latin typeface="Corbel" pitchFamily="34" charset="0"/>
              </a:rPr>
              <a:t>had V3</a:t>
            </a:r>
          </a:p>
          <a:p>
            <a:pPr>
              <a:buFont typeface="Wingdings 2" pitchFamily="18" charset="2"/>
              <a:buNone/>
            </a:pPr>
            <a:r>
              <a:rPr lang="en-US" b="1" smtClean="0">
                <a:latin typeface="Corbel" pitchFamily="34" charset="0"/>
              </a:rPr>
              <a:t>     </a:t>
            </a:r>
            <a:r>
              <a:rPr lang="en-US" b="1" i="1" smtClean="0">
                <a:latin typeface="Corbel" pitchFamily="34" charset="0"/>
              </a:rPr>
              <a:t>For example:</a:t>
            </a:r>
            <a:r>
              <a:rPr lang="en-US" b="1" smtClean="0">
                <a:latin typeface="Corbel" pitchFamily="34" charset="0"/>
              </a:rPr>
              <a:t> </a:t>
            </a:r>
          </a:p>
          <a:p>
            <a:r>
              <a:rPr lang="en-US" b="1" smtClean="0">
                <a:latin typeface="Corbel" pitchFamily="34" charset="0"/>
              </a:rPr>
              <a:t>The Beatles </a:t>
            </a:r>
            <a:r>
              <a:rPr lang="en-US" b="1" smtClean="0">
                <a:solidFill>
                  <a:srgbClr val="990033"/>
                </a:solidFill>
                <a:latin typeface="Corbel" pitchFamily="34" charset="0"/>
              </a:rPr>
              <a:t>had become</a:t>
            </a:r>
            <a:r>
              <a:rPr lang="en-US" b="1" smtClean="0">
                <a:latin typeface="Corbel" pitchFamily="34" charset="0"/>
              </a:rPr>
              <a:t> popular by 1963.</a:t>
            </a:r>
            <a:r>
              <a:rPr lang="en-US" smtClean="0">
                <a:latin typeface="Corbel" pitchFamily="34" charset="0"/>
              </a:rPr>
              <a:t> </a:t>
            </a:r>
            <a:endParaRPr lang="ru-RU" smtClean="0"/>
          </a:p>
        </p:txBody>
      </p:sp>
    </p:spTree>
  </p:cSld>
  <p:clrMapOvr>
    <a:masterClrMapping/>
  </p:clrMapOvr>
  <p:transition>
    <p:cover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28800" y="228600"/>
            <a:ext cx="4800600" cy="769938"/>
          </a:xfrm>
          <a:prstGeom prst="rect">
            <a:avLst/>
          </a:prstGeom>
          <a:noFill/>
        </p:spPr>
        <p:txBody>
          <a:bodyPr>
            <a:spAutoFit/>
          </a:bodyPr>
          <a:lstStyle/>
          <a:p>
            <a:pPr algn="ctr">
              <a:defRPr/>
            </a:pPr>
            <a:r>
              <a:rPr lang="en-US" sz="4400" b="1" dirty="0">
                <a:solidFill>
                  <a:schemeClr val="tx2">
                    <a:lumMod val="60000"/>
                    <a:lumOff val="40000"/>
                  </a:schemeClr>
                </a:solidFill>
              </a:rPr>
              <a:t>In the Studio</a:t>
            </a:r>
            <a:endParaRPr lang="ru-RU" sz="4400" b="1" dirty="0">
              <a:solidFill>
                <a:schemeClr val="tx2">
                  <a:lumMod val="60000"/>
                  <a:lumOff val="40000"/>
                </a:schemeClr>
              </a:solidFill>
            </a:endParaRPr>
          </a:p>
        </p:txBody>
      </p:sp>
      <p:pic>
        <p:nvPicPr>
          <p:cNvPr id="18442" name="Picture 10" descr="Картинка 16 из 13693">
            <a:hlinkClick r:id="rId2"/>
          </p:cNvPr>
          <p:cNvPicPr>
            <a:picLocks noChangeAspect="1" noChangeArrowheads="1"/>
          </p:cNvPicPr>
          <p:nvPr/>
        </p:nvPicPr>
        <p:blipFill>
          <a:blip r:embed="rId3" cstate="print"/>
          <a:srcRect/>
          <a:stretch>
            <a:fillRect/>
          </a:stretch>
        </p:blipFill>
        <p:spPr bwMode="auto">
          <a:xfrm>
            <a:off x="990600" y="1066800"/>
            <a:ext cx="8153400" cy="5791200"/>
          </a:xfrm>
          <a:prstGeom prst="rect">
            <a:avLst/>
          </a:prstGeom>
          <a:noFill/>
        </p:spPr>
      </p:pic>
    </p:spTree>
  </p:cSld>
  <p:clrMapOvr>
    <a:masterClrMapping/>
  </p:clrMapOvr>
  <p:transition>
    <p:strip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Text Box 4"/>
          <p:cNvSpPr txBox="1">
            <a:spLocks noChangeArrowheads="1"/>
          </p:cNvSpPr>
          <p:nvPr/>
        </p:nvSpPr>
        <p:spPr bwMode="auto">
          <a:xfrm>
            <a:off x="1066800" y="457200"/>
            <a:ext cx="3886200" cy="6248400"/>
          </a:xfrm>
          <a:prstGeom prst="rect">
            <a:avLst/>
          </a:prstGeom>
          <a:noFill/>
          <a:ln w="9525">
            <a:noFill/>
            <a:miter lim="800000"/>
            <a:headEnd/>
            <a:tailEnd/>
          </a:ln>
          <a:effectLst/>
        </p:spPr>
        <p:txBody>
          <a:bodyPr>
            <a:spAutoFit/>
          </a:bodyPr>
          <a:lstStyle/>
          <a:p>
            <a:pPr marL="342900" indent="-342900"/>
            <a:r>
              <a:rPr lang="ru-RU" sz="2400"/>
              <a:t>1.</a:t>
            </a:r>
            <a:r>
              <a:rPr lang="en-US" sz="2000"/>
              <a:t>Who is singing?</a:t>
            </a:r>
            <a:endParaRPr lang="ru-RU" sz="2000"/>
          </a:p>
          <a:p>
            <a:pPr marL="342900" indent="-342900"/>
            <a:r>
              <a:rPr lang="en-US" sz="2000"/>
              <a:t> </a:t>
            </a:r>
            <a:endParaRPr lang="ru-RU" sz="2000"/>
          </a:p>
          <a:p>
            <a:pPr marL="342900" indent="-342900"/>
            <a:r>
              <a:rPr lang="ru-RU" sz="2000"/>
              <a:t>2.</a:t>
            </a:r>
            <a:r>
              <a:rPr lang="en-US" sz="2000"/>
              <a:t>What is the singer singing about? (the world, the people, love)</a:t>
            </a:r>
            <a:endParaRPr lang="ru-RU" sz="2000"/>
          </a:p>
          <a:p>
            <a:pPr marL="342900" indent="-342900">
              <a:buFontTx/>
              <a:buChar char="•"/>
            </a:pPr>
            <a:endParaRPr lang="ru-RU" sz="2000"/>
          </a:p>
          <a:p>
            <a:pPr marL="342900" indent="-342900"/>
            <a:r>
              <a:rPr lang="ru-RU" sz="2000"/>
              <a:t>3.</a:t>
            </a:r>
            <a:r>
              <a:rPr lang="en-US" sz="2000"/>
              <a:t>How can you characterise the music? (rhythmic, energetic, optimistic, loving, hopeful</a:t>
            </a:r>
            <a:r>
              <a:rPr lang="ru-RU" sz="2000"/>
              <a:t> </a:t>
            </a:r>
            <a:r>
              <a:rPr lang="en-US" sz="2000"/>
              <a:t>)</a:t>
            </a:r>
            <a:endParaRPr lang="ru-RU" sz="2000"/>
          </a:p>
          <a:p>
            <a:pPr marL="342900" indent="-342900">
              <a:buFontTx/>
              <a:buChar char="•"/>
            </a:pPr>
            <a:endParaRPr lang="ru-RU" sz="2000"/>
          </a:p>
          <a:p>
            <a:pPr marL="342900" indent="-342900"/>
            <a:r>
              <a:rPr lang="ru-RU" sz="2000"/>
              <a:t>4.</a:t>
            </a:r>
            <a:r>
              <a:rPr lang="en-US" sz="2000"/>
              <a:t>Do you like the song? Why/Why not</a:t>
            </a:r>
            <a:r>
              <a:rPr lang="ru-RU" sz="2000"/>
              <a:t>? </a:t>
            </a:r>
            <a:r>
              <a:rPr lang="en-US" sz="2000"/>
              <a:t>(I guite like it/ I really like it/ I do like it) </a:t>
            </a:r>
            <a:endParaRPr lang="ru-RU" sz="2000"/>
          </a:p>
          <a:p>
            <a:pPr marL="342900" indent="-342900">
              <a:buFontTx/>
              <a:buChar char="•"/>
            </a:pPr>
            <a:endParaRPr lang="ru-RU" sz="2000"/>
          </a:p>
          <a:p>
            <a:pPr marL="342900" indent="-342900"/>
            <a:r>
              <a:rPr lang="ru-RU" sz="2000"/>
              <a:t>5.</a:t>
            </a:r>
            <a:r>
              <a:rPr lang="en-US" sz="2000"/>
              <a:t>Have you heard it before?</a:t>
            </a:r>
            <a:endParaRPr lang="ru-RU" sz="2000"/>
          </a:p>
          <a:p>
            <a:pPr marL="342900" indent="-342900"/>
            <a:r>
              <a:rPr lang="en-US" sz="2000"/>
              <a:t>( I have heard it/ I can`t have heard it/ I`ve never heard it)</a:t>
            </a:r>
            <a:r>
              <a:rPr lang="ru-RU" sz="2000"/>
              <a:t> </a:t>
            </a:r>
            <a:endParaRPr lang="en-US" sz="2000"/>
          </a:p>
          <a:p>
            <a:pPr marL="342900" indent="-342900"/>
            <a:endParaRPr lang="ru-RU" sz="2000"/>
          </a:p>
          <a:p>
            <a:pPr marL="342900" indent="-342900"/>
            <a:r>
              <a:rPr lang="ru-RU" sz="2000"/>
              <a:t>6.</a:t>
            </a:r>
            <a:r>
              <a:rPr lang="en-US" sz="2000"/>
              <a:t>Do you know any other songs by</a:t>
            </a:r>
            <a:r>
              <a:rPr lang="ru-RU" sz="2000"/>
              <a:t> </a:t>
            </a:r>
            <a:r>
              <a:rPr lang="en-US" sz="2000"/>
              <a:t>him? </a:t>
            </a:r>
            <a:endParaRPr lang="ru-RU" sz="2000"/>
          </a:p>
        </p:txBody>
      </p:sp>
      <p:pic>
        <p:nvPicPr>
          <p:cNvPr id="3" name="Рисунок 2" descr="rock.jpg"/>
          <p:cNvPicPr>
            <a:picLocks noChangeAspect="1"/>
          </p:cNvPicPr>
          <p:nvPr/>
        </p:nvPicPr>
        <p:blipFill>
          <a:blip r:embed="rId2" cstate="print"/>
          <a:stretch>
            <a:fillRect/>
          </a:stretch>
        </p:blipFill>
        <p:spPr>
          <a:xfrm>
            <a:off x="5394185" y="1020002"/>
            <a:ext cx="3510696" cy="481209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1207" name="Picture 7" descr="lennon"/>
          <p:cNvPicPr>
            <a:picLocks noChangeAspect="1" noChangeArrowheads="1"/>
          </p:cNvPicPr>
          <p:nvPr/>
        </p:nvPicPr>
        <p:blipFill>
          <a:blip r:embed="rId3" cstate="print"/>
          <a:srcRect/>
          <a:stretch>
            <a:fillRect/>
          </a:stretch>
        </p:blipFill>
        <p:spPr bwMode="auto">
          <a:xfrm>
            <a:off x="5562600" y="1219200"/>
            <a:ext cx="3149600" cy="4191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51204"/>
                                        </p:tgtEl>
                                        <p:attrNameLst>
                                          <p:attrName>style.visibility</p:attrName>
                                        </p:attrNameLst>
                                      </p:cBhvr>
                                      <p:to>
                                        <p:strVal val="visible"/>
                                      </p:to>
                                    </p:set>
                                    <p:animEffect transition="in" filter="wipe(up)">
                                      <p:cBhvr>
                                        <p:cTn id="16" dur="5000"/>
                                        <p:tgtEl>
                                          <p:spTgt spid="51204"/>
                                        </p:tgtEl>
                                      </p:cBhvr>
                                    </p:animEffect>
                                  </p:childTnLst>
                                </p:cTn>
                              </p:par>
                            </p:childTnLst>
                          </p:cTn>
                        </p:par>
                        <p:par>
                          <p:cTn id="17" fill="hold">
                            <p:stCondLst>
                              <p:cond delay="6000"/>
                            </p:stCondLst>
                            <p:childTnLst>
                              <p:par>
                                <p:cTn id="18" presetID="30" presetClass="entr" presetSubtype="0" fill="hold" nodeType="afterEffect">
                                  <p:stCondLst>
                                    <p:cond delay="5500"/>
                                  </p:stCondLst>
                                  <p:childTnLst>
                                    <p:set>
                                      <p:cBhvr>
                                        <p:cTn id="19" dur="1" fill="hold">
                                          <p:stCondLst>
                                            <p:cond delay="0"/>
                                          </p:stCondLst>
                                        </p:cTn>
                                        <p:tgtEl>
                                          <p:spTgt spid="51207"/>
                                        </p:tgtEl>
                                        <p:attrNameLst>
                                          <p:attrName>style.visibility</p:attrName>
                                        </p:attrNameLst>
                                      </p:cBhvr>
                                      <p:to>
                                        <p:strVal val="visible"/>
                                      </p:to>
                                    </p:set>
                                    <p:animEffect transition="in" filter="fade">
                                      <p:cBhvr>
                                        <p:cTn id="20" dur="800" decel="100000"/>
                                        <p:tgtEl>
                                          <p:spTgt spid="51207"/>
                                        </p:tgtEl>
                                      </p:cBhvr>
                                    </p:animEffect>
                                    <p:anim calcmode="lin" valueType="num">
                                      <p:cBhvr>
                                        <p:cTn id="21" dur="800" decel="100000" fill="hold"/>
                                        <p:tgtEl>
                                          <p:spTgt spid="51207"/>
                                        </p:tgtEl>
                                        <p:attrNameLst>
                                          <p:attrName>style.rotation</p:attrName>
                                        </p:attrNameLst>
                                      </p:cBhvr>
                                      <p:tavLst>
                                        <p:tav tm="0">
                                          <p:val>
                                            <p:fltVal val="-90"/>
                                          </p:val>
                                        </p:tav>
                                        <p:tav tm="100000">
                                          <p:val>
                                            <p:fltVal val="0"/>
                                          </p:val>
                                        </p:tav>
                                      </p:tavLst>
                                    </p:anim>
                                    <p:anim calcmode="lin" valueType="num">
                                      <p:cBhvr>
                                        <p:cTn id="22" dur="800" decel="100000" fill="hold"/>
                                        <p:tgtEl>
                                          <p:spTgt spid="51207"/>
                                        </p:tgtEl>
                                        <p:attrNameLst>
                                          <p:attrName>ppt_x</p:attrName>
                                        </p:attrNameLst>
                                      </p:cBhvr>
                                      <p:tavLst>
                                        <p:tav tm="0">
                                          <p:val>
                                            <p:strVal val="#ppt_x+0.4"/>
                                          </p:val>
                                        </p:tav>
                                        <p:tav tm="100000">
                                          <p:val>
                                            <p:strVal val="#ppt_x-0.05"/>
                                          </p:val>
                                        </p:tav>
                                      </p:tavLst>
                                    </p:anim>
                                    <p:anim calcmode="lin" valueType="num">
                                      <p:cBhvr>
                                        <p:cTn id="23" dur="800" decel="100000" fill="hold"/>
                                        <p:tgtEl>
                                          <p:spTgt spid="51207"/>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51207"/>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5120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6" name="Picture 8" descr="muzik6"/>
          <p:cNvPicPr>
            <a:picLocks noChangeAspect="1" noChangeArrowheads="1" noCrop="1"/>
          </p:cNvPicPr>
          <p:nvPr/>
        </p:nvPicPr>
        <p:blipFill>
          <a:blip r:embed="rId2" cstate="print"/>
          <a:srcRect/>
          <a:stretch>
            <a:fillRect/>
          </a:stretch>
        </p:blipFill>
        <p:spPr bwMode="auto">
          <a:xfrm>
            <a:off x="1219200" y="5410200"/>
            <a:ext cx="1600200" cy="1143000"/>
          </a:xfrm>
          <a:prstGeom prst="rect">
            <a:avLst/>
          </a:prstGeom>
          <a:noFill/>
          <a:ln w="9525">
            <a:noFill/>
            <a:miter lim="800000"/>
            <a:headEnd/>
            <a:tailEnd/>
          </a:ln>
        </p:spPr>
      </p:pic>
      <p:sp>
        <p:nvSpPr>
          <p:cNvPr id="48137" name="Rectangle 9"/>
          <p:cNvSpPr>
            <a:spLocks noChangeArrowheads="1"/>
          </p:cNvSpPr>
          <p:nvPr/>
        </p:nvSpPr>
        <p:spPr bwMode="auto">
          <a:xfrm rot="10800000" flipV="1">
            <a:off x="2971800" y="3503613"/>
            <a:ext cx="3124200" cy="579437"/>
          </a:xfrm>
          <a:prstGeom prst="rect">
            <a:avLst/>
          </a:prstGeom>
          <a:noFill/>
          <a:ln w="9525">
            <a:noFill/>
            <a:miter lim="800000"/>
            <a:headEnd/>
            <a:tailEnd/>
          </a:ln>
          <a:effectLst/>
        </p:spPr>
        <p:txBody>
          <a:bodyPr>
            <a:spAutoFit/>
          </a:bodyPr>
          <a:lstStyle/>
          <a:p>
            <a:pPr algn="ctr"/>
            <a:endParaRPr lang="ru-RU" sz="3200" b="1" i="1">
              <a:solidFill>
                <a:srgbClr val="990033"/>
              </a:solidFill>
              <a:effectLst>
                <a:outerShdw blurRad="38100" dist="38100" dir="2700000" algn="tl">
                  <a:srgbClr val="C0C0C0"/>
                </a:outerShdw>
              </a:effectLst>
            </a:endParaRPr>
          </a:p>
        </p:txBody>
      </p:sp>
      <p:pic>
        <p:nvPicPr>
          <p:cNvPr id="48141" name="Picture 13" descr="j0189206"/>
          <p:cNvPicPr>
            <a:picLocks noChangeAspect="1" noChangeArrowheads="1" noCrop="1"/>
          </p:cNvPicPr>
          <p:nvPr/>
        </p:nvPicPr>
        <p:blipFill>
          <a:blip r:embed="rId3" cstate="print"/>
          <a:srcRect/>
          <a:stretch>
            <a:fillRect/>
          </a:stretch>
        </p:blipFill>
        <p:spPr bwMode="auto">
          <a:xfrm>
            <a:off x="1524000" y="609600"/>
            <a:ext cx="1266825" cy="1066800"/>
          </a:xfrm>
          <a:prstGeom prst="rect">
            <a:avLst/>
          </a:prstGeom>
          <a:noFill/>
          <a:ln w="9525">
            <a:noFill/>
            <a:miter lim="800000"/>
            <a:headEnd/>
            <a:tailEnd/>
          </a:ln>
        </p:spPr>
      </p:pic>
      <p:pic>
        <p:nvPicPr>
          <p:cNvPr id="48142" name="Picture 14" descr="j0303453"/>
          <p:cNvPicPr>
            <a:picLocks noChangeAspect="1" noChangeArrowheads="1" noCrop="1"/>
          </p:cNvPicPr>
          <p:nvPr/>
        </p:nvPicPr>
        <p:blipFill>
          <a:blip r:embed="rId4" cstate="print"/>
          <a:srcRect/>
          <a:stretch>
            <a:fillRect/>
          </a:stretch>
        </p:blipFill>
        <p:spPr bwMode="auto">
          <a:xfrm>
            <a:off x="3733800" y="3429000"/>
            <a:ext cx="2303463" cy="1960563"/>
          </a:xfrm>
          <a:prstGeom prst="rect">
            <a:avLst/>
          </a:prstGeom>
          <a:noFill/>
        </p:spPr>
      </p:pic>
      <p:pic>
        <p:nvPicPr>
          <p:cNvPr id="48143" name="Picture 15" descr="j0303450"/>
          <p:cNvPicPr>
            <a:picLocks noChangeAspect="1" noChangeArrowheads="1" noCrop="1"/>
          </p:cNvPicPr>
          <p:nvPr/>
        </p:nvPicPr>
        <p:blipFill>
          <a:blip r:embed="rId5" cstate="print"/>
          <a:srcRect/>
          <a:stretch>
            <a:fillRect/>
          </a:stretch>
        </p:blipFill>
        <p:spPr bwMode="auto">
          <a:xfrm>
            <a:off x="6629400" y="4648200"/>
            <a:ext cx="2232025" cy="1857375"/>
          </a:xfrm>
          <a:prstGeom prst="rect">
            <a:avLst/>
          </a:prstGeom>
          <a:noFill/>
        </p:spPr>
      </p:pic>
      <p:pic>
        <p:nvPicPr>
          <p:cNvPr id="48144" name="Picture 16" descr="j0296950"/>
          <p:cNvPicPr>
            <a:picLocks noChangeAspect="1" noChangeArrowheads="1" noCrop="1"/>
          </p:cNvPicPr>
          <p:nvPr/>
        </p:nvPicPr>
        <p:blipFill>
          <a:blip r:embed="rId6" cstate="print"/>
          <a:srcRect/>
          <a:stretch>
            <a:fillRect/>
          </a:stretch>
        </p:blipFill>
        <p:spPr bwMode="auto">
          <a:xfrm>
            <a:off x="1066800" y="2362200"/>
            <a:ext cx="2286000" cy="1798638"/>
          </a:xfrm>
          <a:prstGeom prst="rect">
            <a:avLst/>
          </a:prstGeom>
          <a:noFill/>
          <a:ln w="9525">
            <a:noFill/>
            <a:miter lim="800000"/>
            <a:headEnd/>
            <a:tailEnd/>
          </a:ln>
        </p:spPr>
      </p:pic>
      <p:sp>
        <p:nvSpPr>
          <p:cNvPr id="48145" name="WordArt 17"/>
          <p:cNvSpPr>
            <a:spLocks noChangeArrowheads="1" noChangeShapeType="1" noTextEdit="1"/>
          </p:cNvSpPr>
          <p:nvPr/>
        </p:nvSpPr>
        <p:spPr bwMode="auto">
          <a:xfrm>
            <a:off x="3200400" y="457200"/>
            <a:ext cx="4648200" cy="1676400"/>
          </a:xfrm>
          <a:prstGeom prst="rect">
            <a:avLst/>
          </a:prstGeom>
        </p:spPr>
        <p:txBody>
          <a:bodyPr wrap="none" fromWordArt="1">
            <a:prstTxWarp prst="textSlantUp">
              <a:avLst>
                <a:gd name="adj" fmla="val 32056"/>
              </a:avLst>
            </a:prstTxWarp>
          </a:bodyPr>
          <a:lstStyle/>
          <a:p>
            <a:pPr algn="ctr"/>
            <a:r>
              <a:rPr lang="en-US" sz="3600"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rPr>
              <a:t>For Fun and Profit</a:t>
            </a:r>
            <a:endParaRPr lang="ru-RU" sz="3600"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endParaRPr>
          </a:p>
        </p:txBody>
      </p:sp>
      <p:pic>
        <p:nvPicPr>
          <p:cNvPr id="48146" name="Picture 18" descr="j0213486"/>
          <p:cNvPicPr>
            <a:picLocks noChangeAspect="1" noChangeArrowheads="1" noCrop="1"/>
          </p:cNvPicPr>
          <p:nvPr/>
        </p:nvPicPr>
        <p:blipFill>
          <a:blip r:embed="rId7" cstate="print"/>
          <a:srcRect/>
          <a:stretch>
            <a:fillRect/>
          </a:stretch>
        </p:blipFill>
        <p:spPr bwMode="auto">
          <a:xfrm>
            <a:off x="6781800" y="2438400"/>
            <a:ext cx="1676400" cy="776288"/>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8145"/>
                                        </p:tgtEl>
                                        <p:attrNameLst>
                                          <p:attrName>style.visibility</p:attrName>
                                        </p:attrNameLst>
                                      </p:cBhvr>
                                      <p:to>
                                        <p:strVal val="visible"/>
                                      </p:to>
                                    </p:set>
                                    <p:animEffect transition="in" filter="wipe(down)">
                                      <p:cBhvr>
                                        <p:cTn id="7" dur="500"/>
                                        <p:tgtEl>
                                          <p:spTgt spid="48145"/>
                                        </p:tgtEl>
                                      </p:cBhvr>
                                    </p:animEffect>
                                  </p:childTnLst>
                                </p:cTn>
                              </p:par>
                            </p:childTnLst>
                          </p:cTn>
                        </p:par>
                        <p:par>
                          <p:cTn id="8" fill="hold">
                            <p:stCondLst>
                              <p:cond delay="500"/>
                            </p:stCondLst>
                            <p:childTnLst>
                              <p:par>
                                <p:cTn id="9" presetID="23" presetClass="entr" presetSubtype="288" fill="hold" nodeType="afterEffect">
                                  <p:stCondLst>
                                    <p:cond delay="0"/>
                                  </p:stCondLst>
                                  <p:childTnLst>
                                    <p:set>
                                      <p:cBhvr>
                                        <p:cTn id="10" dur="1" fill="hold">
                                          <p:stCondLst>
                                            <p:cond delay="0"/>
                                          </p:stCondLst>
                                        </p:cTn>
                                        <p:tgtEl>
                                          <p:spTgt spid="48141"/>
                                        </p:tgtEl>
                                        <p:attrNameLst>
                                          <p:attrName>style.visibility</p:attrName>
                                        </p:attrNameLst>
                                      </p:cBhvr>
                                      <p:to>
                                        <p:strVal val="visible"/>
                                      </p:to>
                                    </p:set>
                                    <p:anim calcmode="lin" valueType="num">
                                      <p:cBhvr>
                                        <p:cTn id="11" dur="5000" fill="hold"/>
                                        <p:tgtEl>
                                          <p:spTgt spid="48141"/>
                                        </p:tgtEl>
                                        <p:attrNameLst>
                                          <p:attrName>ppt_w</p:attrName>
                                        </p:attrNameLst>
                                      </p:cBhvr>
                                      <p:tavLst>
                                        <p:tav tm="0">
                                          <p:val>
                                            <p:strVal val="4/3*#ppt_w"/>
                                          </p:val>
                                        </p:tav>
                                        <p:tav tm="100000">
                                          <p:val>
                                            <p:strVal val="#ppt_w"/>
                                          </p:val>
                                        </p:tav>
                                      </p:tavLst>
                                    </p:anim>
                                    <p:anim calcmode="lin" valueType="num">
                                      <p:cBhvr>
                                        <p:cTn id="12" dur="5000" fill="hold"/>
                                        <p:tgtEl>
                                          <p:spTgt spid="48141"/>
                                        </p:tgtEl>
                                        <p:attrNameLst>
                                          <p:attrName>ppt_h</p:attrName>
                                        </p:attrNameLst>
                                      </p:cBhvr>
                                      <p:tavLst>
                                        <p:tav tm="0">
                                          <p:val>
                                            <p:strVal val="4/3*#ppt_h"/>
                                          </p:val>
                                        </p:tav>
                                        <p:tav tm="100000">
                                          <p:val>
                                            <p:strVal val="#ppt_h"/>
                                          </p:val>
                                        </p:tav>
                                      </p:tavLst>
                                    </p:anim>
                                  </p:childTnLst>
                                </p:cTn>
                              </p:par>
                              <p:par>
                                <p:cTn id="13" presetID="19" presetClass="entr" presetSubtype="10" fill="hold" nodeType="withEffect">
                                  <p:stCondLst>
                                    <p:cond delay="0"/>
                                  </p:stCondLst>
                                  <p:childTnLst>
                                    <p:set>
                                      <p:cBhvr>
                                        <p:cTn id="14" dur="1" fill="hold">
                                          <p:stCondLst>
                                            <p:cond delay="0"/>
                                          </p:stCondLst>
                                        </p:cTn>
                                        <p:tgtEl>
                                          <p:spTgt spid="48142"/>
                                        </p:tgtEl>
                                        <p:attrNameLst>
                                          <p:attrName>style.visibility</p:attrName>
                                        </p:attrNameLst>
                                      </p:cBhvr>
                                      <p:to>
                                        <p:strVal val="visible"/>
                                      </p:to>
                                    </p:set>
                                    <p:anim calcmode="lin" valueType="num">
                                      <p:cBhvr>
                                        <p:cTn id="15" dur="5000" fill="hold"/>
                                        <p:tgtEl>
                                          <p:spTgt spid="48142"/>
                                        </p:tgtEl>
                                        <p:attrNameLst>
                                          <p:attrName>ppt_w</p:attrName>
                                        </p:attrNameLst>
                                      </p:cBhvr>
                                      <p:tavLst>
                                        <p:tav tm="0" fmla="#ppt_w*sin(2.5*pi*$)">
                                          <p:val>
                                            <p:fltVal val="0"/>
                                          </p:val>
                                        </p:tav>
                                        <p:tav tm="100000">
                                          <p:val>
                                            <p:fltVal val="1"/>
                                          </p:val>
                                        </p:tav>
                                      </p:tavLst>
                                    </p:anim>
                                    <p:anim calcmode="lin" valueType="num">
                                      <p:cBhvr>
                                        <p:cTn id="16" dur="5000" fill="hold"/>
                                        <p:tgtEl>
                                          <p:spTgt spid="48142"/>
                                        </p:tgtEl>
                                        <p:attrNameLst>
                                          <p:attrName>ppt_h</p:attrName>
                                        </p:attrNameLst>
                                      </p:cBhvr>
                                      <p:tavLst>
                                        <p:tav tm="0">
                                          <p:val>
                                            <p:strVal val="#ppt_h"/>
                                          </p:val>
                                        </p:tav>
                                        <p:tav tm="100000">
                                          <p:val>
                                            <p:strVal val="#ppt_h"/>
                                          </p:val>
                                        </p:tav>
                                      </p:tavLst>
                                    </p:anim>
                                  </p:childTnLst>
                                </p:cTn>
                              </p:par>
                              <p:par>
                                <p:cTn id="17" presetID="19" presetClass="entr" presetSubtype="10" fill="hold" nodeType="withEffect">
                                  <p:stCondLst>
                                    <p:cond delay="0"/>
                                  </p:stCondLst>
                                  <p:childTnLst>
                                    <p:set>
                                      <p:cBhvr>
                                        <p:cTn id="18" dur="1" fill="hold">
                                          <p:stCondLst>
                                            <p:cond delay="0"/>
                                          </p:stCondLst>
                                        </p:cTn>
                                        <p:tgtEl>
                                          <p:spTgt spid="48143"/>
                                        </p:tgtEl>
                                        <p:attrNameLst>
                                          <p:attrName>style.visibility</p:attrName>
                                        </p:attrNameLst>
                                      </p:cBhvr>
                                      <p:to>
                                        <p:strVal val="visible"/>
                                      </p:to>
                                    </p:set>
                                    <p:anim calcmode="lin" valueType="num">
                                      <p:cBhvr>
                                        <p:cTn id="19" dur="5000" fill="hold"/>
                                        <p:tgtEl>
                                          <p:spTgt spid="48143"/>
                                        </p:tgtEl>
                                        <p:attrNameLst>
                                          <p:attrName>ppt_w</p:attrName>
                                        </p:attrNameLst>
                                      </p:cBhvr>
                                      <p:tavLst>
                                        <p:tav tm="0" fmla="#ppt_w*sin(2.5*pi*$)">
                                          <p:val>
                                            <p:fltVal val="0"/>
                                          </p:val>
                                        </p:tav>
                                        <p:tav tm="100000">
                                          <p:val>
                                            <p:fltVal val="1"/>
                                          </p:val>
                                        </p:tav>
                                      </p:tavLst>
                                    </p:anim>
                                    <p:anim calcmode="lin" valueType="num">
                                      <p:cBhvr>
                                        <p:cTn id="20" dur="5000" fill="hold"/>
                                        <p:tgtEl>
                                          <p:spTgt spid="48143"/>
                                        </p:tgtEl>
                                        <p:attrNameLst>
                                          <p:attrName>ppt_h</p:attrName>
                                        </p:attrNameLst>
                                      </p:cBhvr>
                                      <p:tavLst>
                                        <p:tav tm="0">
                                          <p:val>
                                            <p:strVal val="#ppt_h"/>
                                          </p:val>
                                        </p:tav>
                                        <p:tav tm="100000">
                                          <p:val>
                                            <p:strVal val="#ppt_h"/>
                                          </p:val>
                                        </p:tav>
                                      </p:tavLst>
                                    </p:anim>
                                  </p:childTnLst>
                                </p:cTn>
                              </p:par>
                              <p:par>
                                <p:cTn id="21" presetID="19" presetClass="entr" presetSubtype="10" fill="hold" nodeType="withEffect">
                                  <p:stCondLst>
                                    <p:cond delay="0"/>
                                  </p:stCondLst>
                                  <p:childTnLst>
                                    <p:set>
                                      <p:cBhvr>
                                        <p:cTn id="22" dur="1" fill="hold">
                                          <p:stCondLst>
                                            <p:cond delay="0"/>
                                          </p:stCondLst>
                                        </p:cTn>
                                        <p:tgtEl>
                                          <p:spTgt spid="48144"/>
                                        </p:tgtEl>
                                        <p:attrNameLst>
                                          <p:attrName>style.visibility</p:attrName>
                                        </p:attrNameLst>
                                      </p:cBhvr>
                                      <p:to>
                                        <p:strVal val="visible"/>
                                      </p:to>
                                    </p:set>
                                    <p:anim calcmode="lin" valueType="num">
                                      <p:cBhvr>
                                        <p:cTn id="23" dur="5000" fill="hold"/>
                                        <p:tgtEl>
                                          <p:spTgt spid="48144"/>
                                        </p:tgtEl>
                                        <p:attrNameLst>
                                          <p:attrName>ppt_w</p:attrName>
                                        </p:attrNameLst>
                                      </p:cBhvr>
                                      <p:tavLst>
                                        <p:tav tm="0" fmla="#ppt_w*sin(2.5*pi*$)">
                                          <p:val>
                                            <p:fltVal val="0"/>
                                          </p:val>
                                        </p:tav>
                                        <p:tav tm="100000">
                                          <p:val>
                                            <p:fltVal val="1"/>
                                          </p:val>
                                        </p:tav>
                                      </p:tavLst>
                                    </p:anim>
                                    <p:anim calcmode="lin" valueType="num">
                                      <p:cBhvr>
                                        <p:cTn id="24" dur="5000" fill="hold"/>
                                        <p:tgtEl>
                                          <p:spTgt spid="48144"/>
                                        </p:tgtEl>
                                        <p:attrNameLst>
                                          <p:attrName>ppt_h</p:attrName>
                                        </p:attrNameLst>
                                      </p:cBhvr>
                                      <p:tavLst>
                                        <p:tav tm="0">
                                          <p:val>
                                            <p:strVal val="#ppt_h"/>
                                          </p:val>
                                        </p:tav>
                                        <p:tav tm="100000">
                                          <p:val>
                                            <p:strVal val="#ppt_h"/>
                                          </p:val>
                                        </p:tav>
                                      </p:tavLst>
                                    </p:anim>
                                  </p:childTnLst>
                                </p:cTn>
                              </p:par>
                              <p:par>
                                <p:cTn id="25" presetID="23" presetClass="entr" presetSubtype="288" fill="hold" nodeType="withEffect">
                                  <p:stCondLst>
                                    <p:cond delay="0"/>
                                  </p:stCondLst>
                                  <p:childTnLst>
                                    <p:set>
                                      <p:cBhvr>
                                        <p:cTn id="26" dur="1" fill="hold">
                                          <p:stCondLst>
                                            <p:cond delay="0"/>
                                          </p:stCondLst>
                                        </p:cTn>
                                        <p:tgtEl>
                                          <p:spTgt spid="48146"/>
                                        </p:tgtEl>
                                        <p:attrNameLst>
                                          <p:attrName>style.visibility</p:attrName>
                                        </p:attrNameLst>
                                      </p:cBhvr>
                                      <p:to>
                                        <p:strVal val="visible"/>
                                      </p:to>
                                    </p:set>
                                    <p:anim calcmode="lin" valueType="num">
                                      <p:cBhvr>
                                        <p:cTn id="27" dur="5000" fill="hold"/>
                                        <p:tgtEl>
                                          <p:spTgt spid="48146"/>
                                        </p:tgtEl>
                                        <p:attrNameLst>
                                          <p:attrName>ppt_w</p:attrName>
                                        </p:attrNameLst>
                                      </p:cBhvr>
                                      <p:tavLst>
                                        <p:tav tm="0">
                                          <p:val>
                                            <p:strVal val="4/3*#ppt_w"/>
                                          </p:val>
                                        </p:tav>
                                        <p:tav tm="100000">
                                          <p:val>
                                            <p:strVal val="#ppt_w"/>
                                          </p:val>
                                        </p:tav>
                                      </p:tavLst>
                                    </p:anim>
                                    <p:anim calcmode="lin" valueType="num">
                                      <p:cBhvr>
                                        <p:cTn id="28" dur="5000" fill="hold"/>
                                        <p:tgtEl>
                                          <p:spTgt spid="48146"/>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4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WordArt 3"/>
          <p:cNvSpPr>
            <a:spLocks noChangeArrowheads="1" noChangeShapeType="1" noTextEdit="1"/>
          </p:cNvSpPr>
          <p:nvPr/>
        </p:nvSpPr>
        <p:spPr bwMode="auto">
          <a:xfrm>
            <a:off x="1752600" y="2133600"/>
            <a:ext cx="6553200" cy="15240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Impact"/>
              </a:rPr>
              <a:t>Music in Our Lives</a:t>
            </a:r>
            <a:endParaRPr lang="ru-RU" sz="3600" kern="10">
              <a:ln w="19050">
                <a:solidFill>
                  <a:srgbClr val="99CCFF"/>
                </a:solidFill>
                <a:round/>
                <a:headEnd/>
                <a:tailEnd/>
              </a:ln>
              <a:solidFill>
                <a:srgbClr val="0066CC"/>
              </a:solidFill>
              <a:effectLst>
                <a:outerShdw dist="35921" dir="2700000" algn="ctr" rotWithShape="0">
                  <a:srgbClr val="990000"/>
                </a:outerShdw>
              </a:effectLst>
              <a:latin typeface="Impact"/>
            </a:endParaRPr>
          </a:p>
        </p:txBody>
      </p:sp>
    </p:spTree>
  </p:cSld>
  <p:clrMapOvr>
    <a:masterClrMapping/>
  </p:clrMapOvr>
  <p:transition advTm="4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Rectangle 7"/>
          <p:cNvSpPr>
            <a:spLocks noGrp="1" noChangeArrowheads="1"/>
          </p:cNvSpPr>
          <p:nvPr>
            <p:ph type="title" idx="4294967295"/>
          </p:nvPr>
        </p:nvSpPr>
        <p:spPr bwMode="auto">
          <a:xfrm>
            <a:off x="990600" y="457200"/>
            <a:ext cx="7634288" cy="1019175"/>
          </a:xfrm>
          <a:noFill/>
        </p:spPr>
        <p:txBody>
          <a:bodyPr vert="horz" wrap="square" lIns="91440" tIns="45720" rIns="91440" bIns="45720" numCol="1" anchorCtr="0" compatLnSpc="1">
            <a:prstTxWarp prst="textNoShape">
              <a:avLst/>
            </a:prstTxWarp>
          </a:bodyPr>
          <a:lstStyle/>
          <a:p>
            <a:pPr eaLnBrk="1" hangingPunct="1"/>
            <a:r>
              <a:rPr lang="en-US" sz="2200" smtClean="0">
                <a:solidFill>
                  <a:srgbClr val="FF0000"/>
                </a:solidFill>
                <a:effectLst/>
                <a:latin typeface="Corbel" pitchFamily="34" charset="0"/>
              </a:rPr>
              <a:t>     </a:t>
            </a:r>
            <a:r>
              <a:rPr lang="en-US" sz="3000" b="1" smtClean="0">
                <a:solidFill>
                  <a:srgbClr val="FF0066"/>
                </a:solidFill>
                <a:effectLst/>
                <a:latin typeface="Corbel" pitchFamily="34" charset="0"/>
              </a:rPr>
              <a:t>Match the</a:t>
            </a:r>
            <a:r>
              <a:rPr lang="en-US" sz="3000" b="1" i="1" smtClean="0">
                <a:solidFill>
                  <a:srgbClr val="FF0066"/>
                </a:solidFill>
                <a:effectLst/>
                <a:latin typeface="Corbel" pitchFamily="34" charset="0"/>
              </a:rPr>
              <a:t> words and their translation</a:t>
            </a:r>
            <a:r>
              <a:rPr lang="en-US" sz="2700" b="1" i="1" smtClean="0">
                <a:solidFill>
                  <a:srgbClr val="FF0066"/>
                </a:solidFill>
                <a:effectLst/>
                <a:latin typeface="Corbel" pitchFamily="34" charset="0"/>
              </a:rPr>
              <a:t>.</a:t>
            </a:r>
            <a:endParaRPr lang="ru-RU" sz="2700" b="1" i="1" smtClean="0">
              <a:solidFill>
                <a:srgbClr val="FF0066"/>
              </a:solidFill>
              <a:effectLst/>
            </a:endParaRPr>
          </a:p>
        </p:txBody>
      </p:sp>
      <p:sp>
        <p:nvSpPr>
          <p:cNvPr id="4108" name="Rectangle 12"/>
          <p:cNvSpPr>
            <a:spLocks noGrp="1" noChangeArrowheads="1"/>
          </p:cNvSpPr>
          <p:nvPr>
            <p:ph type="body" sz="half" idx="4294967295"/>
          </p:nvPr>
        </p:nvSpPr>
        <p:spPr>
          <a:xfrm>
            <a:off x="1331913" y="1628775"/>
            <a:ext cx="4038600" cy="4525963"/>
          </a:xfrm>
        </p:spPr>
        <p:txBody>
          <a:bodyPr/>
          <a:lstStyle/>
          <a:p>
            <a:pPr marL="533400" indent="-533400" eaLnBrk="1" hangingPunct="1">
              <a:buFontTx/>
              <a:buAutoNum type="alphaLcPeriod"/>
            </a:pPr>
            <a:endParaRPr lang="en-US" sz="2800" smtClean="0">
              <a:latin typeface="Corbel" pitchFamily="34" charset="0"/>
            </a:endParaRPr>
          </a:p>
          <a:p>
            <a:pPr marL="533400" indent="-533400" eaLnBrk="1" hangingPunct="1">
              <a:buFontTx/>
              <a:buAutoNum type="alphaLcPeriod"/>
            </a:pPr>
            <a:r>
              <a:rPr lang="en-US" sz="2800" smtClean="0">
                <a:latin typeface="Corbel" pitchFamily="34" charset="0"/>
              </a:rPr>
              <a:t>Drum</a:t>
            </a:r>
          </a:p>
          <a:p>
            <a:pPr marL="533400" indent="-533400" eaLnBrk="1" hangingPunct="1">
              <a:buFontTx/>
              <a:buAutoNum type="alphaLcPeriod"/>
            </a:pPr>
            <a:r>
              <a:rPr lang="en-US" sz="2800" smtClean="0">
                <a:latin typeface="Corbel" pitchFamily="34" charset="0"/>
              </a:rPr>
              <a:t>Violin</a:t>
            </a:r>
          </a:p>
          <a:p>
            <a:pPr marL="533400" indent="-533400" eaLnBrk="1" hangingPunct="1">
              <a:buFontTx/>
              <a:buAutoNum type="alphaLcPeriod"/>
            </a:pPr>
            <a:r>
              <a:rPr lang="en-US" sz="2800" smtClean="0">
                <a:latin typeface="Corbel" pitchFamily="34" charset="0"/>
              </a:rPr>
              <a:t>Piano</a:t>
            </a:r>
          </a:p>
          <a:p>
            <a:pPr marL="533400" indent="-533400" eaLnBrk="1" hangingPunct="1">
              <a:buFontTx/>
              <a:buAutoNum type="alphaLcPeriod"/>
            </a:pPr>
            <a:r>
              <a:rPr lang="en-US" sz="2800" smtClean="0">
                <a:latin typeface="Corbel" pitchFamily="34" charset="0"/>
              </a:rPr>
              <a:t>Guitar</a:t>
            </a:r>
          </a:p>
          <a:p>
            <a:pPr marL="533400" indent="-533400" eaLnBrk="1" hangingPunct="1">
              <a:buFontTx/>
              <a:buAutoNum type="alphaLcPeriod"/>
            </a:pPr>
            <a:r>
              <a:rPr lang="en-US" sz="2800" smtClean="0">
                <a:latin typeface="Corbel" pitchFamily="34" charset="0"/>
              </a:rPr>
              <a:t>Flute</a:t>
            </a:r>
          </a:p>
          <a:p>
            <a:pPr marL="533400" indent="-533400" eaLnBrk="1" hangingPunct="1">
              <a:buFontTx/>
              <a:buAutoNum type="alphaLcPeriod"/>
            </a:pPr>
            <a:r>
              <a:rPr lang="en-US" sz="2800" smtClean="0">
                <a:latin typeface="Corbel" pitchFamily="34" charset="0"/>
              </a:rPr>
              <a:t>Balalaika</a:t>
            </a:r>
          </a:p>
          <a:p>
            <a:pPr marL="533400" indent="-533400" eaLnBrk="1" hangingPunct="1"/>
            <a:endParaRPr lang="ru-RU" sz="2800" smtClean="0"/>
          </a:p>
        </p:txBody>
      </p:sp>
      <p:sp>
        <p:nvSpPr>
          <p:cNvPr id="4109" name="Rectangle 13"/>
          <p:cNvSpPr>
            <a:spLocks noGrp="1" noChangeArrowheads="1"/>
          </p:cNvSpPr>
          <p:nvPr>
            <p:ph type="body" sz="half" idx="4294967295"/>
          </p:nvPr>
        </p:nvSpPr>
        <p:spPr>
          <a:xfrm>
            <a:off x="5105400" y="1557338"/>
            <a:ext cx="4038600" cy="4525962"/>
          </a:xfrm>
        </p:spPr>
        <p:txBody>
          <a:bodyPr/>
          <a:lstStyle/>
          <a:p>
            <a:pPr marL="533400" indent="-533400" eaLnBrk="1" hangingPunct="1"/>
            <a:endParaRPr lang="en-US" sz="2800" smtClean="0">
              <a:latin typeface="Corbel" pitchFamily="34" charset="0"/>
            </a:endParaRPr>
          </a:p>
          <a:p>
            <a:pPr marL="533400" indent="-533400" eaLnBrk="1" hangingPunct="1">
              <a:buFontTx/>
              <a:buAutoNum type="arabicPeriod"/>
            </a:pPr>
            <a:r>
              <a:rPr lang="ru-RU" sz="2800" smtClean="0"/>
              <a:t>Гитара </a:t>
            </a:r>
          </a:p>
          <a:p>
            <a:pPr marL="533400" indent="-533400" eaLnBrk="1" hangingPunct="1">
              <a:buFontTx/>
              <a:buAutoNum type="arabicPeriod"/>
            </a:pPr>
            <a:r>
              <a:rPr lang="ru-RU" sz="2800" smtClean="0"/>
              <a:t>Балалайка</a:t>
            </a:r>
          </a:p>
          <a:p>
            <a:pPr marL="533400" indent="-533400" eaLnBrk="1" hangingPunct="1">
              <a:buFontTx/>
              <a:buAutoNum type="arabicPeriod"/>
            </a:pPr>
            <a:r>
              <a:rPr lang="ru-RU" sz="2800" smtClean="0"/>
              <a:t>Флейта</a:t>
            </a:r>
          </a:p>
          <a:p>
            <a:pPr marL="533400" indent="-533400" eaLnBrk="1" hangingPunct="1">
              <a:buFontTx/>
              <a:buAutoNum type="arabicPeriod"/>
            </a:pPr>
            <a:r>
              <a:rPr lang="ru-RU" sz="2800" smtClean="0"/>
              <a:t>Скрипка</a:t>
            </a:r>
          </a:p>
          <a:p>
            <a:pPr marL="533400" indent="-533400" eaLnBrk="1" hangingPunct="1">
              <a:buFontTx/>
              <a:buAutoNum type="arabicPeriod"/>
            </a:pPr>
            <a:r>
              <a:rPr lang="ru-RU" sz="2800" smtClean="0"/>
              <a:t>Пианино</a:t>
            </a:r>
          </a:p>
          <a:p>
            <a:pPr marL="533400" indent="-533400" eaLnBrk="1" hangingPunct="1">
              <a:buFontTx/>
              <a:buAutoNum type="arabicPeriod"/>
            </a:pPr>
            <a:r>
              <a:rPr lang="ru-RU" sz="2800" smtClean="0"/>
              <a:t>Барабан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03"/>
                                        </p:tgtEl>
                                        <p:attrNameLst>
                                          <p:attrName>style.visibility</p:attrName>
                                        </p:attrNameLst>
                                      </p:cBhvr>
                                      <p:to>
                                        <p:strVal val="visible"/>
                                      </p:to>
                                    </p:set>
                                    <p:anim calcmode="lin" valueType="num">
                                      <p:cBhvr additive="base">
                                        <p:cTn id="7" dur="2000" fill="hold"/>
                                        <p:tgtEl>
                                          <p:spTgt spid="4103"/>
                                        </p:tgtEl>
                                        <p:attrNameLst>
                                          <p:attrName>ppt_x</p:attrName>
                                        </p:attrNameLst>
                                      </p:cBhvr>
                                      <p:tavLst>
                                        <p:tav tm="0">
                                          <p:val>
                                            <p:strVal val="#ppt_x"/>
                                          </p:val>
                                        </p:tav>
                                        <p:tav tm="100000">
                                          <p:val>
                                            <p:strVal val="#ppt_x"/>
                                          </p:val>
                                        </p:tav>
                                      </p:tavLst>
                                    </p:anim>
                                    <p:anim calcmode="lin" valueType="num">
                                      <p:cBhvr additive="base">
                                        <p:cTn id="8" dur="2000" fill="hold"/>
                                        <p:tgtEl>
                                          <p:spTgt spid="410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08">
                                            <p:txEl>
                                              <p:pRg st="1" end="1"/>
                                            </p:txEl>
                                          </p:spTgt>
                                        </p:tgtEl>
                                        <p:attrNameLst>
                                          <p:attrName>style.visibility</p:attrName>
                                        </p:attrNameLst>
                                      </p:cBhvr>
                                      <p:to>
                                        <p:strVal val="visible"/>
                                      </p:to>
                                    </p:set>
                                    <p:anim calcmode="lin" valueType="num">
                                      <p:cBhvr additive="base">
                                        <p:cTn id="13" dur="500" fill="hold"/>
                                        <p:tgtEl>
                                          <p:spTgt spid="410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10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108">
                                            <p:txEl>
                                              <p:pRg st="2" end="2"/>
                                            </p:txEl>
                                          </p:spTgt>
                                        </p:tgtEl>
                                        <p:attrNameLst>
                                          <p:attrName>style.visibility</p:attrName>
                                        </p:attrNameLst>
                                      </p:cBhvr>
                                      <p:to>
                                        <p:strVal val="visible"/>
                                      </p:to>
                                    </p:set>
                                    <p:anim calcmode="lin" valueType="num">
                                      <p:cBhvr additive="base">
                                        <p:cTn id="19" dur="500" fill="hold"/>
                                        <p:tgtEl>
                                          <p:spTgt spid="410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10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108">
                                            <p:txEl>
                                              <p:pRg st="3" end="3"/>
                                            </p:txEl>
                                          </p:spTgt>
                                        </p:tgtEl>
                                        <p:attrNameLst>
                                          <p:attrName>style.visibility</p:attrName>
                                        </p:attrNameLst>
                                      </p:cBhvr>
                                      <p:to>
                                        <p:strVal val="visible"/>
                                      </p:to>
                                    </p:set>
                                    <p:anim calcmode="lin" valueType="num">
                                      <p:cBhvr additive="base">
                                        <p:cTn id="25" dur="500" fill="hold"/>
                                        <p:tgtEl>
                                          <p:spTgt spid="410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10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108">
                                            <p:txEl>
                                              <p:pRg st="4" end="4"/>
                                            </p:txEl>
                                          </p:spTgt>
                                        </p:tgtEl>
                                        <p:attrNameLst>
                                          <p:attrName>style.visibility</p:attrName>
                                        </p:attrNameLst>
                                      </p:cBhvr>
                                      <p:to>
                                        <p:strVal val="visible"/>
                                      </p:to>
                                    </p:set>
                                    <p:anim calcmode="lin" valueType="num">
                                      <p:cBhvr additive="base">
                                        <p:cTn id="31" dur="500" fill="hold"/>
                                        <p:tgtEl>
                                          <p:spTgt spid="4108">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10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108">
                                            <p:txEl>
                                              <p:pRg st="5" end="5"/>
                                            </p:txEl>
                                          </p:spTgt>
                                        </p:tgtEl>
                                        <p:attrNameLst>
                                          <p:attrName>style.visibility</p:attrName>
                                        </p:attrNameLst>
                                      </p:cBhvr>
                                      <p:to>
                                        <p:strVal val="visible"/>
                                      </p:to>
                                    </p:set>
                                    <p:anim calcmode="lin" valueType="num">
                                      <p:cBhvr additive="base">
                                        <p:cTn id="37" dur="500" fill="hold"/>
                                        <p:tgtEl>
                                          <p:spTgt spid="4108">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10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108">
                                            <p:txEl>
                                              <p:pRg st="6" end="6"/>
                                            </p:txEl>
                                          </p:spTgt>
                                        </p:tgtEl>
                                        <p:attrNameLst>
                                          <p:attrName>style.visibility</p:attrName>
                                        </p:attrNameLst>
                                      </p:cBhvr>
                                      <p:to>
                                        <p:strVal val="visible"/>
                                      </p:to>
                                    </p:set>
                                    <p:anim calcmode="lin" valueType="num">
                                      <p:cBhvr additive="base">
                                        <p:cTn id="43" dur="500" fill="hold"/>
                                        <p:tgtEl>
                                          <p:spTgt spid="4108">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10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0" presetClass="entr" presetSubtype="0" fill="hold" grpId="0" nodeType="clickEffect">
                                  <p:stCondLst>
                                    <p:cond delay="0"/>
                                  </p:stCondLst>
                                  <p:iterate type="lt">
                                    <p:tmPct val="10000"/>
                                  </p:iterate>
                                  <p:childTnLst>
                                    <p:set>
                                      <p:cBhvr>
                                        <p:cTn id="48" dur="1" fill="hold">
                                          <p:stCondLst>
                                            <p:cond delay="0"/>
                                          </p:stCondLst>
                                        </p:cTn>
                                        <p:tgtEl>
                                          <p:spTgt spid="4109">
                                            <p:txEl>
                                              <p:pRg st="1" end="1"/>
                                            </p:txEl>
                                          </p:spTgt>
                                        </p:tgtEl>
                                        <p:attrNameLst>
                                          <p:attrName>style.visibility</p:attrName>
                                        </p:attrNameLst>
                                      </p:cBhvr>
                                      <p:to>
                                        <p:strVal val="visible"/>
                                      </p:to>
                                    </p:set>
                                    <p:animEffect transition="in" filter="fade">
                                      <p:cBhvr>
                                        <p:cTn id="49" dur="1000"/>
                                        <p:tgtEl>
                                          <p:spTgt spid="4109">
                                            <p:txEl>
                                              <p:pRg st="1" end="1"/>
                                            </p:txEl>
                                          </p:spTgt>
                                        </p:tgtEl>
                                      </p:cBhvr>
                                    </p:animEffect>
                                    <p:anim calcmode="lin" valueType="num">
                                      <p:cBhvr>
                                        <p:cTn id="50" dur="1000" fill="hold"/>
                                        <p:tgtEl>
                                          <p:spTgt spid="4109">
                                            <p:txEl>
                                              <p:pRg st="1" end="1"/>
                                            </p:txEl>
                                          </p:spTgt>
                                        </p:tgtEl>
                                        <p:attrNameLst>
                                          <p:attrName>ppt_x</p:attrName>
                                        </p:attrNameLst>
                                      </p:cBhvr>
                                      <p:tavLst>
                                        <p:tav tm="0">
                                          <p:val>
                                            <p:strVal val="#ppt_x-.1"/>
                                          </p:val>
                                        </p:tav>
                                        <p:tav tm="100000">
                                          <p:val>
                                            <p:strVal val="#ppt_x"/>
                                          </p:val>
                                        </p:tav>
                                      </p:tavLst>
                                    </p:anim>
                                    <p:anim calcmode="lin" valueType="num">
                                      <p:cBhvr>
                                        <p:cTn id="51" dur="1000" fill="hold"/>
                                        <p:tgtEl>
                                          <p:spTgt spid="410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0" presetClass="entr" presetSubtype="0" fill="hold" grpId="0" nodeType="clickEffect">
                                  <p:stCondLst>
                                    <p:cond delay="0"/>
                                  </p:stCondLst>
                                  <p:iterate type="lt">
                                    <p:tmPct val="10000"/>
                                  </p:iterate>
                                  <p:childTnLst>
                                    <p:set>
                                      <p:cBhvr>
                                        <p:cTn id="55" dur="1" fill="hold">
                                          <p:stCondLst>
                                            <p:cond delay="0"/>
                                          </p:stCondLst>
                                        </p:cTn>
                                        <p:tgtEl>
                                          <p:spTgt spid="4109">
                                            <p:txEl>
                                              <p:pRg st="2" end="2"/>
                                            </p:txEl>
                                          </p:spTgt>
                                        </p:tgtEl>
                                        <p:attrNameLst>
                                          <p:attrName>style.visibility</p:attrName>
                                        </p:attrNameLst>
                                      </p:cBhvr>
                                      <p:to>
                                        <p:strVal val="visible"/>
                                      </p:to>
                                    </p:set>
                                    <p:animEffect transition="in" filter="fade">
                                      <p:cBhvr>
                                        <p:cTn id="56" dur="1000"/>
                                        <p:tgtEl>
                                          <p:spTgt spid="4109">
                                            <p:txEl>
                                              <p:pRg st="2" end="2"/>
                                            </p:txEl>
                                          </p:spTgt>
                                        </p:tgtEl>
                                      </p:cBhvr>
                                    </p:animEffect>
                                    <p:anim calcmode="lin" valueType="num">
                                      <p:cBhvr>
                                        <p:cTn id="57" dur="1000" fill="hold"/>
                                        <p:tgtEl>
                                          <p:spTgt spid="4109">
                                            <p:txEl>
                                              <p:pRg st="2" end="2"/>
                                            </p:txEl>
                                          </p:spTgt>
                                        </p:tgtEl>
                                        <p:attrNameLst>
                                          <p:attrName>ppt_x</p:attrName>
                                        </p:attrNameLst>
                                      </p:cBhvr>
                                      <p:tavLst>
                                        <p:tav tm="0">
                                          <p:val>
                                            <p:strVal val="#ppt_x-.1"/>
                                          </p:val>
                                        </p:tav>
                                        <p:tav tm="100000">
                                          <p:val>
                                            <p:strVal val="#ppt_x"/>
                                          </p:val>
                                        </p:tav>
                                      </p:tavLst>
                                    </p:anim>
                                    <p:anim calcmode="lin" valueType="num">
                                      <p:cBhvr>
                                        <p:cTn id="58" dur="1000" fill="hold"/>
                                        <p:tgtEl>
                                          <p:spTgt spid="410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0" presetClass="entr" presetSubtype="0" fill="hold" grpId="0" nodeType="clickEffect">
                                  <p:stCondLst>
                                    <p:cond delay="0"/>
                                  </p:stCondLst>
                                  <p:iterate type="lt">
                                    <p:tmPct val="10000"/>
                                  </p:iterate>
                                  <p:childTnLst>
                                    <p:set>
                                      <p:cBhvr>
                                        <p:cTn id="62" dur="1" fill="hold">
                                          <p:stCondLst>
                                            <p:cond delay="0"/>
                                          </p:stCondLst>
                                        </p:cTn>
                                        <p:tgtEl>
                                          <p:spTgt spid="4109">
                                            <p:txEl>
                                              <p:pRg st="3" end="3"/>
                                            </p:txEl>
                                          </p:spTgt>
                                        </p:tgtEl>
                                        <p:attrNameLst>
                                          <p:attrName>style.visibility</p:attrName>
                                        </p:attrNameLst>
                                      </p:cBhvr>
                                      <p:to>
                                        <p:strVal val="visible"/>
                                      </p:to>
                                    </p:set>
                                    <p:animEffect transition="in" filter="fade">
                                      <p:cBhvr>
                                        <p:cTn id="63" dur="1000"/>
                                        <p:tgtEl>
                                          <p:spTgt spid="4109">
                                            <p:txEl>
                                              <p:pRg st="3" end="3"/>
                                            </p:txEl>
                                          </p:spTgt>
                                        </p:tgtEl>
                                      </p:cBhvr>
                                    </p:animEffect>
                                    <p:anim calcmode="lin" valueType="num">
                                      <p:cBhvr>
                                        <p:cTn id="64" dur="1000" fill="hold"/>
                                        <p:tgtEl>
                                          <p:spTgt spid="4109">
                                            <p:txEl>
                                              <p:pRg st="3" end="3"/>
                                            </p:txEl>
                                          </p:spTgt>
                                        </p:tgtEl>
                                        <p:attrNameLst>
                                          <p:attrName>ppt_x</p:attrName>
                                        </p:attrNameLst>
                                      </p:cBhvr>
                                      <p:tavLst>
                                        <p:tav tm="0">
                                          <p:val>
                                            <p:strVal val="#ppt_x-.1"/>
                                          </p:val>
                                        </p:tav>
                                        <p:tav tm="100000">
                                          <p:val>
                                            <p:strVal val="#ppt_x"/>
                                          </p:val>
                                        </p:tav>
                                      </p:tavLst>
                                    </p:anim>
                                    <p:anim calcmode="lin" valueType="num">
                                      <p:cBhvr>
                                        <p:cTn id="65" dur="1000" fill="hold"/>
                                        <p:tgtEl>
                                          <p:spTgt spid="410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0" presetClass="entr" presetSubtype="0" fill="hold" grpId="0" nodeType="clickEffect">
                                  <p:stCondLst>
                                    <p:cond delay="0"/>
                                  </p:stCondLst>
                                  <p:iterate type="lt">
                                    <p:tmPct val="10000"/>
                                  </p:iterate>
                                  <p:childTnLst>
                                    <p:set>
                                      <p:cBhvr>
                                        <p:cTn id="69" dur="1" fill="hold">
                                          <p:stCondLst>
                                            <p:cond delay="0"/>
                                          </p:stCondLst>
                                        </p:cTn>
                                        <p:tgtEl>
                                          <p:spTgt spid="4109">
                                            <p:txEl>
                                              <p:pRg st="4" end="4"/>
                                            </p:txEl>
                                          </p:spTgt>
                                        </p:tgtEl>
                                        <p:attrNameLst>
                                          <p:attrName>style.visibility</p:attrName>
                                        </p:attrNameLst>
                                      </p:cBhvr>
                                      <p:to>
                                        <p:strVal val="visible"/>
                                      </p:to>
                                    </p:set>
                                    <p:animEffect transition="in" filter="fade">
                                      <p:cBhvr>
                                        <p:cTn id="70" dur="1000"/>
                                        <p:tgtEl>
                                          <p:spTgt spid="4109">
                                            <p:txEl>
                                              <p:pRg st="4" end="4"/>
                                            </p:txEl>
                                          </p:spTgt>
                                        </p:tgtEl>
                                      </p:cBhvr>
                                    </p:animEffect>
                                    <p:anim calcmode="lin" valueType="num">
                                      <p:cBhvr>
                                        <p:cTn id="71" dur="1000" fill="hold"/>
                                        <p:tgtEl>
                                          <p:spTgt spid="4109">
                                            <p:txEl>
                                              <p:pRg st="4" end="4"/>
                                            </p:txEl>
                                          </p:spTgt>
                                        </p:tgtEl>
                                        <p:attrNameLst>
                                          <p:attrName>ppt_x</p:attrName>
                                        </p:attrNameLst>
                                      </p:cBhvr>
                                      <p:tavLst>
                                        <p:tav tm="0">
                                          <p:val>
                                            <p:strVal val="#ppt_x-.1"/>
                                          </p:val>
                                        </p:tav>
                                        <p:tav tm="100000">
                                          <p:val>
                                            <p:strVal val="#ppt_x"/>
                                          </p:val>
                                        </p:tav>
                                      </p:tavLst>
                                    </p:anim>
                                    <p:anim calcmode="lin" valueType="num">
                                      <p:cBhvr>
                                        <p:cTn id="72" dur="1000" fill="hold"/>
                                        <p:tgtEl>
                                          <p:spTgt spid="410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0" presetClass="entr" presetSubtype="0" fill="hold" grpId="0" nodeType="clickEffect">
                                  <p:stCondLst>
                                    <p:cond delay="0"/>
                                  </p:stCondLst>
                                  <p:iterate type="lt">
                                    <p:tmPct val="10000"/>
                                  </p:iterate>
                                  <p:childTnLst>
                                    <p:set>
                                      <p:cBhvr>
                                        <p:cTn id="76" dur="1" fill="hold">
                                          <p:stCondLst>
                                            <p:cond delay="0"/>
                                          </p:stCondLst>
                                        </p:cTn>
                                        <p:tgtEl>
                                          <p:spTgt spid="4109">
                                            <p:txEl>
                                              <p:pRg st="5" end="5"/>
                                            </p:txEl>
                                          </p:spTgt>
                                        </p:tgtEl>
                                        <p:attrNameLst>
                                          <p:attrName>style.visibility</p:attrName>
                                        </p:attrNameLst>
                                      </p:cBhvr>
                                      <p:to>
                                        <p:strVal val="visible"/>
                                      </p:to>
                                    </p:set>
                                    <p:animEffect transition="in" filter="fade">
                                      <p:cBhvr>
                                        <p:cTn id="77" dur="1000"/>
                                        <p:tgtEl>
                                          <p:spTgt spid="4109">
                                            <p:txEl>
                                              <p:pRg st="5" end="5"/>
                                            </p:txEl>
                                          </p:spTgt>
                                        </p:tgtEl>
                                      </p:cBhvr>
                                    </p:animEffect>
                                    <p:anim calcmode="lin" valueType="num">
                                      <p:cBhvr>
                                        <p:cTn id="78" dur="1000" fill="hold"/>
                                        <p:tgtEl>
                                          <p:spTgt spid="4109">
                                            <p:txEl>
                                              <p:pRg st="5" end="5"/>
                                            </p:txEl>
                                          </p:spTgt>
                                        </p:tgtEl>
                                        <p:attrNameLst>
                                          <p:attrName>ppt_x</p:attrName>
                                        </p:attrNameLst>
                                      </p:cBhvr>
                                      <p:tavLst>
                                        <p:tav tm="0">
                                          <p:val>
                                            <p:strVal val="#ppt_x-.1"/>
                                          </p:val>
                                        </p:tav>
                                        <p:tav tm="100000">
                                          <p:val>
                                            <p:strVal val="#ppt_x"/>
                                          </p:val>
                                        </p:tav>
                                      </p:tavLst>
                                    </p:anim>
                                    <p:anim calcmode="lin" valueType="num">
                                      <p:cBhvr>
                                        <p:cTn id="79" dur="1000" fill="hold"/>
                                        <p:tgtEl>
                                          <p:spTgt spid="410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0" presetClass="entr" presetSubtype="0" fill="hold" grpId="0" nodeType="clickEffect">
                                  <p:stCondLst>
                                    <p:cond delay="0"/>
                                  </p:stCondLst>
                                  <p:iterate type="lt">
                                    <p:tmPct val="10000"/>
                                  </p:iterate>
                                  <p:childTnLst>
                                    <p:set>
                                      <p:cBhvr>
                                        <p:cTn id="83" dur="1" fill="hold">
                                          <p:stCondLst>
                                            <p:cond delay="0"/>
                                          </p:stCondLst>
                                        </p:cTn>
                                        <p:tgtEl>
                                          <p:spTgt spid="4109">
                                            <p:txEl>
                                              <p:pRg st="6" end="6"/>
                                            </p:txEl>
                                          </p:spTgt>
                                        </p:tgtEl>
                                        <p:attrNameLst>
                                          <p:attrName>style.visibility</p:attrName>
                                        </p:attrNameLst>
                                      </p:cBhvr>
                                      <p:to>
                                        <p:strVal val="visible"/>
                                      </p:to>
                                    </p:set>
                                    <p:animEffect transition="in" filter="fade">
                                      <p:cBhvr>
                                        <p:cTn id="84" dur="1000"/>
                                        <p:tgtEl>
                                          <p:spTgt spid="4109">
                                            <p:txEl>
                                              <p:pRg st="6" end="6"/>
                                            </p:txEl>
                                          </p:spTgt>
                                        </p:tgtEl>
                                      </p:cBhvr>
                                    </p:animEffect>
                                    <p:anim calcmode="lin" valueType="num">
                                      <p:cBhvr>
                                        <p:cTn id="85" dur="1000" fill="hold"/>
                                        <p:tgtEl>
                                          <p:spTgt spid="4109">
                                            <p:txEl>
                                              <p:pRg st="6" end="6"/>
                                            </p:txEl>
                                          </p:spTgt>
                                        </p:tgtEl>
                                        <p:attrNameLst>
                                          <p:attrName>ppt_x</p:attrName>
                                        </p:attrNameLst>
                                      </p:cBhvr>
                                      <p:tavLst>
                                        <p:tav tm="0">
                                          <p:val>
                                            <p:strVal val="#ppt_x-.1"/>
                                          </p:val>
                                        </p:tav>
                                        <p:tav tm="100000">
                                          <p:val>
                                            <p:strVal val="#ppt_x"/>
                                          </p:val>
                                        </p:tav>
                                      </p:tavLst>
                                    </p:anim>
                                    <p:anim calcmode="lin" valueType="num">
                                      <p:cBhvr>
                                        <p:cTn id="86" dur="1000" fill="hold"/>
                                        <p:tgtEl>
                                          <p:spTgt spid="410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3" grpId="0"/>
      <p:bldP spid="4108" grpId="0" build="p"/>
      <p:bldP spid="4109"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4"/>
          <p:cNvSpPr>
            <a:spLocks noGrp="1" noChangeArrowheads="1"/>
          </p:cNvSpPr>
          <p:nvPr>
            <p:ph type="title" idx="4294967295"/>
          </p:nvPr>
        </p:nvSpPr>
        <p:spPr bwMode="auto">
          <a:xfrm>
            <a:off x="1143000" y="533400"/>
            <a:ext cx="7626350" cy="942975"/>
          </a:xfrm>
          <a:noFill/>
        </p:spPr>
        <p:txBody>
          <a:bodyPr vert="horz" wrap="square" lIns="91440" tIns="45720" rIns="91440" bIns="45720" numCol="1" anchorCtr="0" compatLnSpc="1">
            <a:prstTxWarp prst="textNoShape">
              <a:avLst/>
            </a:prstTxWarp>
          </a:bodyPr>
          <a:lstStyle/>
          <a:p>
            <a:pPr eaLnBrk="1" hangingPunct="1"/>
            <a:r>
              <a:rPr lang="en-US" sz="2600" b="1" smtClean="0">
                <a:solidFill>
                  <a:srgbClr val="FF0066"/>
                </a:solidFill>
                <a:effectLst/>
                <a:latin typeface="Corbel" pitchFamily="34" charset="0"/>
              </a:rPr>
              <a:t>Match the</a:t>
            </a:r>
            <a:r>
              <a:rPr lang="en-US" sz="2600" b="1" i="1" smtClean="0">
                <a:solidFill>
                  <a:srgbClr val="FF0066"/>
                </a:solidFill>
                <a:effectLst/>
                <a:latin typeface="Corbel" pitchFamily="34" charset="0"/>
              </a:rPr>
              <a:t> words and their translation.</a:t>
            </a:r>
            <a:endParaRPr lang="ru-RU" sz="2700" smtClean="0">
              <a:effectLst/>
            </a:endParaRPr>
          </a:p>
        </p:txBody>
      </p:sp>
      <p:sp>
        <p:nvSpPr>
          <p:cNvPr id="74755" name="Rectangle 5"/>
          <p:cNvSpPr>
            <a:spLocks noGrp="1" noChangeArrowheads="1"/>
          </p:cNvSpPr>
          <p:nvPr>
            <p:ph type="body" sz="half" idx="4294967295"/>
          </p:nvPr>
        </p:nvSpPr>
        <p:spPr>
          <a:xfrm>
            <a:off x="1258888" y="1557338"/>
            <a:ext cx="4038600" cy="4525962"/>
          </a:xfrm>
        </p:spPr>
        <p:txBody>
          <a:bodyPr/>
          <a:lstStyle/>
          <a:p>
            <a:pPr marL="533400" indent="-533400" eaLnBrk="1" hangingPunct="1">
              <a:buFontTx/>
              <a:buAutoNum type="alphaLcPeriod"/>
            </a:pPr>
            <a:endParaRPr lang="ru-RU" sz="2800" smtClean="0"/>
          </a:p>
          <a:p>
            <a:pPr marL="533400" indent="-533400" eaLnBrk="1" hangingPunct="1">
              <a:buFontTx/>
              <a:buAutoNum type="alphaLcPeriod"/>
            </a:pPr>
            <a:r>
              <a:rPr lang="en-US" sz="2800" smtClean="0">
                <a:latin typeface="Corbel" pitchFamily="34" charset="0"/>
              </a:rPr>
              <a:t>Drum</a:t>
            </a:r>
          </a:p>
          <a:p>
            <a:pPr marL="533400" indent="-533400" eaLnBrk="1" hangingPunct="1">
              <a:buFontTx/>
              <a:buAutoNum type="alphaLcPeriod"/>
            </a:pPr>
            <a:r>
              <a:rPr lang="en-US" sz="2800" smtClean="0">
                <a:latin typeface="Corbel" pitchFamily="34" charset="0"/>
              </a:rPr>
              <a:t>Violin</a:t>
            </a:r>
          </a:p>
          <a:p>
            <a:pPr marL="533400" indent="-533400" eaLnBrk="1" hangingPunct="1">
              <a:buFontTx/>
              <a:buAutoNum type="alphaLcPeriod"/>
            </a:pPr>
            <a:r>
              <a:rPr lang="en-US" sz="2800" smtClean="0">
                <a:latin typeface="Corbel" pitchFamily="34" charset="0"/>
              </a:rPr>
              <a:t>Piano</a:t>
            </a:r>
          </a:p>
          <a:p>
            <a:pPr marL="533400" indent="-533400" eaLnBrk="1" hangingPunct="1">
              <a:buFontTx/>
              <a:buAutoNum type="alphaLcPeriod"/>
            </a:pPr>
            <a:r>
              <a:rPr lang="en-US" sz="2800" smtClean="0">
                <a:latin typeface="Corbel" pitchFamily="34" charset="0"/>
              </a:rPr>
              <a:t>Guitar</a:t>
            </a:r>
          </a:p>
          <a:p>
            <a:pPr marL="533400" indent="-533400" eaLnBrk="1" hangingPunct="1">
              <a:buFontTx/>
              <a:buAutoNum type="alphaLcPeriod"/>
            </a:pPr>
            <a:r>
              <a:rPr lang="en-US" sz="2800" smtClean="0">
                <a:latin typeface="Corbel" pitchFamily="34" charset="0"/>
              </a:rPr>
              <a:t>Flute</a:t>
            </a:r>
          </a:p>
          <a:p>
            <a:pPr marL="533400" indent="-533400" eaLnBrk="1" hangingPunct="1">
              <a:buFontTx/>
              <a:buAutoNum type="alphaLcPeriod"/>
            </a:pPr>
            <a:r>
              <a:rPr lang="en-US" sz="2800" smtClean="0">
                <a:latin typeface="Corbel" pitchFamily="34" charset="0"/>
              </a:rPr>
              <a:t>Balalaika</a:t>
            </a:r>
            <a:endParaRPr lang="ru-RU" sz="2800" smtClean="0"/>
          </a:p>
        </p:txBody>
      </p:sp>
      <p:sp>
        <p:nvSpPr>
          <p:cNvPr id="74756" name="Rectangle 6"/>
          <p:cNvSpPr>
            <a:spLocks noGrp="1" noChangeArrowheads="1"/>
          </p:cNvSpPr>
          <p:nvPr>
            <p:ph type="body" sz="half" idx="4294967295"/>
          </p:nvPr>
        </p:nvSpPr>
        <p:spPr>
          <a:xfrm>
            <a:off x="5105400" y="1557338"/>
            <a:ext cx="4038600" cy="4525962"/>
          </a:xfrm>
        </p:spPr>
        <p:txBody>
          <a:bodyPr/>
          <a:lstStyle/>
          <a:p>
            <a:pPr marL="533400" indent="-533400" eaLnBrk="1" hangingPunct="1">
              <a:buFontTx/>
              <a:buAutoNum type="arabicPeriod"/>
            </a:pPr>
            <a:endParaRPr lang="ru-RU" sz="2800" smtClean="0"/>
          </a:p>
          <a:p>
            <a:pPr marL="533400" indent="-533400" eaLnBrk="1" hangingPunct="1">
              <a:buFontTx/>
              <a:buAutoNum type="arabicPeriod"/>
            </a:pPr>
            <a:r>
              <a:rPr lang="ru-RU" sz="2800" smtClean="0"/>
              <a:t>Гитара </a:t>
            </a:r>
          </a:p>
          <a:p>
            <a:pPr marL="533400" indent="-533400" eaLnBrk="1" hangingPunct="1">
              <a:buFontTx/>
              <a:buAutoNum type="arabicPeriod"/>
            </a:pPr>
            <a:r>
              <a:rPr lang="ru-RU" sz="2800" smtClean="0"/>
              <a:t>Балалайка</a:t>
            </a:r>
          </a:p>
          <a:p>
            <a:pPr marL="533400" indent="-533400" eaLnBrk="1" hangingPunct="1">
              <a:buFontTx/>
              <a:buAutoNum type="arabicPeriod"/>
            </a:pPr>
            <a:r>
              <a:rPr lang="ru-RU" sz="2800" smtClean="0"/>
              <a:t>Флейта</a:t>
            </a:r>
          </a:p>
          <a:p>
            <a:pPr marL="533400" indent="-533400" eaLnBrk="1" hangingPunct="1">
              <a:buFontTx/>
              <a:buAutoNum type="arabicPeriod"/>
            </a:pPr>
            <a:r>
              <a:rPr lang="ru-RU" sz="2800" smtClean="0"/>
              <a:t>Скрипка</a:t>
            </a:r>
          </a:p>
          <a:p>
            <a:pPr marL="533400" indent="-533400" eaLnBrk="1" hangingPunct="1">
              <a:buFontTx/>
              <a:buAutoNum type="arabicPeriod"/>
            </a:pPr>
            <a:r>
              <a:rPr lang="ru-RU" sz="2800" smtClean="0"/>
              <a:t>Пианино</a:t>
            </a:r>
          </a:p>
          <a:p>
            <a:pPr marL="533400" indent="-533400" eaLnBrk="1" hangingPunct="1">
              <a:buFontTx/>
              <a:buAutoNum type="arabicPeriod"/>
            </a:pPr>
            <a:r>
              <a:rPr lang="ru-RU" sz="2800" smtClean="0"/>
              <a:t>Барабан </a:t>
            </a:r>
          </a:p>
          <a:p>
            <a:pPr marL="533400" indent="-533400" eaLnBrk="1" hangingPunct="1"/>
            <a:endParaRPr lang="ru-RU" sz="2800" smtClean="0"/>
          </a:p>
        </p:txBody>
      </p:sp>
      <p:sp>
        <p:nvSpPr>
          <p:cNvPr id="74757" name="AutoShape 7"/>
          <p:cNvSpPr>
            <a:spLocks noChangeArrowheads="1"/>
          </p:cNvSpPr>
          <p:nvPr/>
        </p:nvSpPr>
        <p:spPr bwMode="auto">
          <a:xfrm rot="3101032">
            <a:off x="2316163" y="3427413"/>
            <a:ext cx="3311525" cy="257175"/>
          </a:xfrm>
          <a:custGeom>
            <a:avLst/>
            <a:gdLst>
              <a:gd name="T0" fmla="*/ 2483643 w 21600"/>
              <a:gd name="T1" fmla="*/ 0 h 21600"/>
              <a:gd name="T2" fmla="*/ 0 w 21600"/>
              <a:gd name="T3" fmla="*/ 128588 h 21600"/>
              <a:gd name="T4" fmla="*/ 2483643 w 21600"/>
              <a:gd name="T5" fmla="*/ 257175 h 21600"/>
              <a:gd name="T6" fmla="*/ 3311525 w 21600"/>
              <a:gd name="T7" fmla="*/ 128588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2"/>
          </a:solidFill>
          <a:ln w="9525">
            <a:solidFill>
              <a:schemeClr val="tx1"/>
            </a:solidFill>
            <a:miter lim="800000"/>
            <a:headEnd/>
            <a:tailEnd/>
          </a:ln>
        </p:spPr>
        <p:txBody>
          <a:bodyPr wrap="none" anchor="ctr"/>
          <a:lstStyle/>
          <a:p>
            <a:endParaRPr lang="ru-RU"/>
          </a:p>
        </p:txBody>
      </p:sp>
      <p:sp>
        <p:nvSpPr>
          <p:cNvPr id="74758" name="AutoShape 9"/>
          <p:cNvSpPr>
            <a:spLocks noChangeArrowheads="1"/>
          </p:cNvSpPr>
          <p:nvPr/>
        </p:nvSpPr>
        <p:spPr bwMode="auto">
          <a:xfrm rot="1330613">
            <a:off x="2843213" y="3789363"/>
            <a:ext cx="2447925" cy="227012"/>
          </a:xfrm>
          <a:custGeom>
            <a:avLst/>
            <a:gdLst>
              <a:gd name="T0" fmla="*/ 1835944 w 21600"/>
              <a:gd name="T1" fmla="*/ 0 h 21600"/>
              <a:gd name="T2" fmla="*/ 0 w 21600"/>
              <a:gd name="T3" fmla="*/ 113506 h 21600"/>
              <a:gd name="T4" fmla="*/ 1835944 w 21600"/>
              <a:gd name="T5" fmla="*/ 227012 h 21600"/>
              <a:gd name="T6" fmla="*/ 2447925 w 21600"/>
              <a:gd name="T7" fmla="*/ 11350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hlink"/>
          </a:solidFill>
          <a:ln w="9525">
            <a:solidFill>
              <a:schemeClr val="tx1"/>
            </a:solidFill>
            <a:miter lim="800000"/>
            <a:headEnd/>
            <a:tailEnd/>
          </a:ln>
        </p:spPr>
        <p:txBody>
          <a:bodyPr wrap="none" anchor="ctr"/>
          <a:lstStyle/>
          <a:p>
            <a:endParaRPr lang="ru-RU"/>
          </a:p>
        </p:txBody>
      </p:sp>
      <p:sp>
        <p:nvSpPr>
          <p:cNvPr id="74759" name="AutoShape 10"/>
          <p:cNvSpPr>
            <a:spLocks noChangeArrowheads="1"/>
          </p:cNvSpPr>
          <p:nvPr/>
        </p:nvSpPr>
        <p:spPr bwMode="auto">
          <a:xfrm rot="1388637">
            <a:off x="2733675" y="3251200"/>
            <a:ext cx="2592388" cy="217488"/>
          </a:xfrm>
          <a:custGeom>
            <a:avLst/>
            <a:gdLst>
              <a:gd name="T0" fmla="*/ 1944291 w 21600"/>
              <a:gd name="T1" fmla="*/ 0 h 21600"/>
              <a:gd name="T2" fmla="*/ 0 w 21600"/>
              <a:gd name="T3" fmla="*/ 108744 h 21600"/>
              <a:gd name="T4" fmla="*/ 1944291 w 21600"/>
              <a:gd name="T5" fmla="*/ 217488 h 21600"/>
              <a:gd name="T6" fmla="*/ 2592388 w 21600"/>
              <a:gd name="T7" fmla="*/ 108744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ru-RU"/>
          </a:p>
        </p:txBody>
      </p:sp>
      <p:sp>
        <p:nvSpPr>
          <p:cNvPr id="74760" name="AutoShape 11"/>
          <p:cNvSpPr>
            <a:spLocks noChangeArrowheads="1"/>
          </p:cNvSpPr>
          <p:nvPr/>
        </p:nvSpPr>
        <p:spPr bwMode="auto">
          <a:xfrm rot="-2049349">
            <a:off x="2771775" y="3068638"/>
            <a:ext cx="2592388" cy="215900"/>
          </a:xfrm>
          <a:custGeom>
            <a:avLst/>
            <a:gdLst>
              <a:gd name="T0" fmla="*/ 1944291 w 21600"/>
              <a:gd name="T1" fmla="*/ 0 h 21600"/>
              <a:gd name="T2" fmla="*/ 0 w 21600"/>
              <a:gd name="T3" fmla="*/ 107950 h 21600"/>
              <a:gd name="T4" fmla="*/ 1944291 w 21600"/>
              <a:gd name="T5" fmla="*/ 215900 h 21600"/>
              <a:gd name="T6" fmla="*/ 2592388 w 21600"/>
              <a:gd name="T7" fmla="*/ 10795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99FF"/>
          </a:solidFill>
          <a:ln w="9525">
            <a:solidFill>
              <a:schemeClr val="tx1"/>
            </a:solidFill>
            <a:miter lim="800000"/>
            <a:headEnd/>
            <a:tailEnd/>
          </a:ln>
        </p:spPr>
        <p:txBody>
          <a:bodyPr wrap="none" anchor="ctr"/>
          <a:lstStyle/>
          <a:p>
            <a:endParaRPr lang="ru-RU"/>
          </a:p>
        </p:txBody>
      </p:sp>
      <p:sp>
        <p:nvSpPr>
          <p:cNvPr id="74761" name="AutoShape 15"/>
          <p:cNvSpPr>
            <a:spLocks noChangeArrowheads="1"/>
          </p:cNvSpPr>
          <p:nvPr/>
        </p:nvSpPr>
        <p:spPr bwMode="auto">
          <a:xfrm rot="-2706972">
            <a:off x="2990850" y="3786188"/>
            <a:ext cx="2663825" cy="222250"/>
          </a:xfrm>
          <a:custGeom>
            <a:avLst/>
            <a:gdLst>
              <a:gd name="T0" fmla="*/ 1997869 w 21600"/>
              <a:gd name="T1" fmla="*/ 0 h 21600"/>
              <a:gd name="T2" fmla="*/ 0 w 21600"/>
              <a:gd name="T3" fmla="*/ 111125 h 21600"/>
              <a:gd name="T4" fmla="*/ 1997869 w 21600"/>
              <a:gd name="T5" fmla="*/ 222250 h 21600"/>
              <a:gd name="T6" fmla="*/ 2663825 w 21600"/>
              <a:gd name="T7" fmla="*/ 111125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9900"/>
          </a:solidFill>
          <a:ln w="9525">
            <a:solidFill>
              <a:schemeClr val="tx1"/>
            </a:solidFill>
            <a:miter lim="800000"/>
            <a:headEnd/>
            <a:tailEnd/>
          </a:ln>
        </p:spPr>
        <p:txBody>
          <a:bodyPr wrap="none" anchor="ctr"/>
          <a:lstStyle/>
          <a:p>
            <a:endParaRPr lang="ru-RU"/>
          </a:p>
        </p:txBody>
      </p:sp>
      <p:sp>
        <p:nvSpPr>
          <p:cNvPr id="74762" name="AutoShape 16"/>
          <p:cNvSpPr>
            <a:spLocks noChangeArrowheads="1"/>
          </p:cNvSpPr>
          <p:nvPr/>
        </p:nvSpPr>
        <p:spPr bwMode="auto">
          <a:xfrm rot="-1267484">
            <a:off x="2668588" y="3835400"/>
            <a:ext cx="2519362" cy="215900"/>
          </a:xfrm>
          <a:custGeom>
            <a:avLst/>
            <a:gdLst>
              <a:gd name="T0" fmla="*/ 1889521 w 21600"/>
              <a:gd name="T1" fmla="*/ 0 h 21600"/>
              <a:gd name="T2" fmla="*/ 0 w 21600"/>
              <a:gd name="T3" fmla="*/ 107950 h 21600"/>
              <a:gd name="T4" fmla="*/ 1889521 w 21600"/>
              <a:gd name="T5" fmla="*/ 215900 h 21600"/>
              <a:gd name="T6" fmla="*/ 2519362 w 21600"/>
              <a:gd name="T7" fmla="*/ 10795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folHlink"/>
          </a:solidFill>
          <a:ln w="9525">
            <a:solidFill>
              <a:schemeClr val="tx1"/>
            </a:solidFill>
            <a:miter lim="800000"/>
            <a:headEnd/>
            <a:tailEnd/>
          </a:ln>
        </p:spPr>
        <p:txBody>
          <a:bodyPr wrap="none" anchor="ctr"/>
          <a:lstStyle/>
          <a:p>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7" name="Rectangle 3"/>
          <p:cNvSpPr>
            <a:spLocks noGrp="1" noChangeArrowheads="1"/>
          </p:cNvSpPr>
          <p:nvPr>
            <p:ph idx="1"/>
          </p:nvPr>
        </p:nvSpPr>
        <p:spPr>
          <a:xfrm>
            <a:off x="1447800" y="1447800"/>
            <a:ext cx="7499350" cy="4800600"/>
          </a:xfrm>
        </p:spPr>
        <p:txBody>
          <a:bodyPr/>
          <a:lstStyle/>
          <a:p>
            <a:pPr eaLnBrk="1" hangingPunct="1">
              <a:lnSpc>
                <a:spcPct val="80000"/>
              </a:lnSpc>
              <a:buFontTx/>
              <a:buNone/>
            </a:pPr>
            <a:endParaRPr lang="en-US" sz="1000" smtClean="0">
              <a:solidFill>
                <a:srgbClr val="FF0066"/>
              </a:solidFill>
            </a:endParaRPr>
          </a:p>
          <a:p>
            <a:pPr eaLnBrk="1" hangingPunct="1">
              <a:lnSpc>
                <a:spcPct val="80000"/>
              </a:lnSpc>
              <a:buFontTx/>
              <a:buNone/>
            </a:pPr>
            <a:endParaRPr lang="en-US" sz="1000" smtClean="0">
              <a:solidFill>
                <a:srgbClr val="FF0066"/>
              </a:solidFill>
            </a:endParaRPr>
          </a:p>
          <a:p>
            <a:pPr eaLnBrk="1" hangingPunct="1">
              <a:lnSpc>
                <a:spcPct val="80000"/>
              </a:lnSpc>
              <a:buFontTx/>
              <a:buNone/>
            </a:pPr>
            <a:endParaRPr lang="en-US" sz="1000" smtClean="0">
              <a:solidFill>
                <a:srgbClr val="FF0066"/>
              </a:solidFill>
            </a:endParaRPr>
          </a:p>
          <a:p>
            <a:pPr eaLnBrk="1" hangingPunct="1">
              <a:lnSpc>
                <a:spcPct val="80000"/>
              </a:lnSpc>
              <a:buFontTx/>
              <a:buNone/>
            </a:pPr>
            <a:endParaRPr lang="en-US" sz="1000" smtClean="0">
              <a:solidFill>
                <a:srgbClr val="FF0066"/>
              </a:solidFill>
            </a:endParaRPr>
          </a:p>
          <a:p>
            <a:pPr eaLnBrk="1" hangingPunct="1">
              <a:lnSpc>
                <a:spcPct val="80000"/>
              </a:lnSpc>
              <a:buFontTx/>
              <a:buNone/>
            </a:pPr>
            <a:endParaRPr lang="en-US" sz="1000" smtClean="0">
              <a:solidFill>
                <a:srgbClr val="FF0066"/>
              </a:solidFill>
            </a:endParaRPr>
          </a:p>
          <a:p>
            <a:pPr eaLnBrk="1" hangingPunct="1">
              <a:lnSpc>
                <a:spcPct val="80000"/>
              </a:lnSpc>
              <a:buFontTx/>
              <a:buNone/>
            </a:pPr>
            <a:endParaRPr lang="en-US" sz="1000" smtClean="0">
              <a:solidFill>
                <a:srgbClr val="FF0066"/>
              </a:solidFill>
            </a:endParaRPr>
          </a:p>
          <a:p>
            <a:pPr eaLnBrk="1" hangingPunct="1">
              <a:lnSpc>
                <a:spcPct val="80000"/>
              </a:lnSpc>
              <a:buFontTx/>
              <a:buNone/>
            </a:pPr>
            <a:endParaRPr lang="en-US" sz="1000" smtClean="0">
              <a:solidFill>
                <a:srgbClr val="3399FF"/>
              </a:solidFill>
            </a:endParaRPr>
          </a:p>
          <a:p>
            <a:pPr eaLnBrk="1" hangingPunct="1">
              <a:lnSpc>
                <a:spcPct val="80000"/>
              </a:lnSpc>
              <a:buFontTx/>
              <a:buNone/>
            </a:pPr>
            <a:endParaRPr lang="en-US" sz="1000" smtClean="0">
              <a:solidFill>
                <a:srgbClr val="3399FF"/>
              </a:solidFill>
            </a:endParaRPr>
          </a:p>
          <a:p>
            <a:pPr eaLnBrk="1" hangingPunct="1">
              <a:lnSpc>
                <a:spcPct val="80000"/>
              </a:lnSpc>
              <a:buFontTx/>
              <a:buNone/>
            </a:pPr>
            <a:endParaRPr lang="en-US" sz="1000" smtClean="0">
              <a:solidFill>
                <a:srgbClr val="3399FF"/>
              </a:solidFill>
            </a:endParaRPr>
          </a:p>
          <a:p>
            <a:pPr eaLnBrk="1" hangingPunct="1">
              <a:lnSpc>
                <a:spcPct val="80000"/>
              </a:lnSpc>
              <a:buFontTx/>
              <a:buNone/>
            </a:pPr>
            <a:endParaRPr lang="en-US" sz="1000" smtClean="0">
              <a:solidFill>
                <a:srgbClr val="3399FF"/>
              </a:solidFill>
            </a:endParaRPr>
          </a:p>
          <a:p>
            <a:pPr eaLnBrk="1" hangingPunct="1">
              <a:lnSpc>
                <a:spcPct val="80000"/>
              </a:lnSpc>
              <a:buFontTx/>
              <a:buNone/>
            </a:pPr>
            <a:endParaRPr lang="en-US" sz="1000" smtClean="0">
              <a:solidFill>
                <a:srgbClr val="3399FF"/>
              </a:solidFill>
            </a:endParaRPr>
          </a:p>
          <a:p>
            <a:pPr eaLnBrk="1" hangingPunct="1">
              <a:lnSpc>
                <a:spcPct val="80000"/>
              </a:lnSpc>
              <a:buFontTx/>
              <a:buNone/>
            </a:pPr>
            <a:endParaRPr lang="en-US" sz="1000" smtClean="0">
              <a:solidFill>
                <a:srgbClr val="3399FF"/>
              </a:solidFill>
            </a:endParaRPr>
          </a:p>
          <a:p>
            <a:pPr eaLnBrk="1" hangingPunct="1">
              <a:lnSpc>
                <a:spcPct val="80000"/>
              </a:lnSpc>
              <a:buFontTx/>
              <a:buNone/>
            </a:pPr>
            <a:endParaRPr lang="en-US" sz="1000" smtClean="0">
              <a:solidFill>
                <a:srgbClr val="3399FF"/>
              </a:solidFill>
            </a:endParaRPr>
          </a:p>
          <a:p>
            <a:pPr eaLnBrk="1" hangingPunct="1">
              <a:lnSpc>
                <a:spcPct val="80000"/>
              </a:lnSpc>
              <a:buFontTx/>
              <a:buNone/>
            </a:pPr>
            <a:endParaRPr lang="en-US" sz="1000" smtClean="0">
              <a:solidFill>
                <a:srgbClr val="FF0066"/>
              </a:solidFill>
            </a:endParaRPr>
          </a:p>
          <a:p>
            <a:pPr eaLnBrk="1" hangingPunct="1">
              <a:lnSpc>
                <a:spcPct val="80000"/>
              </a:lnSpc>
              <a:buFontTx/>
              <a:buNone/>
            </a:pPr>
            <a:endParaRPr lang="en-US" sz="1000" smtClean="0">
              <a:solidFill>
                <a:srgbClr val="FF0066"/>
              </a:solidFill>
            </a:endParaRPr>
          </a:p>
          <a:p>
            <a:pPr eaLnBrk="1" hangingPunct="1">
              <a:lnSpc>
                <a:spcPct val="80000"/>
              </a:lnSpc>
              <a:buFontTx/>
              <a:buNone/>
            </a:pPr>
            <a:endParaRPr lang="en-US" sz="1000" smtClean="0">
              <a:solidFill>
                <a:srgbClr val="FF0066"/>
              </a:solidFill>
            </a:endParaRPr>
          </a:p>
          <a:p>
            <a:pPr eaLnBrk="1" hangingPunct="1">
              <a:lnSpc>
                <a:spcPct val="80000"/>
              </a:lnSpc>
              <a:buFontTx/>
              <a:buNone/>
            </a:pPr>
            <a:endParaRPr lang="en-US" sz="1000" smtClean="0">
              <a:solidFill>
                <a:srgbClr val="FF0066"/>
              </a:solidFill>
            </a:endParaRPr>
          </a:p>
          <a:p>
            <a:pPr eaLnBrk="1" hangingPunct="1">
              <a:lnSpc>
                <a:spcPct val="80000"/>
              </a:lnSpc>
              <a:buFontTx/>
              <a:buNone/>
            </a:pPr>
            <a:endParaRPr lang="en-US" sz="1000" smtClean="0">
              <a:solidFill>
                <a:srgbClr val="FF0066"/>
              </a:solidFill>
            </a:endParaRPr>
          </a:p>
          <a:p>
            <a:pPr eaLnBrk="1" hangingPunct="1">
              <a:lnSpc>
                <a:spcPct val="80000"/>
              </a:lnSpc>
              <a:buFontTx/>
              <a:buNone/>
            </a:pPr>
            <a:endParaRPr lang="en-US" sz="1000" smtClean="0">
              <a:solidFill>
                <a:srgbClr val="FF0066"/>
              </a:solidFill>
            </a:endParaRPr>
          </a:p>
          <a:p>
            <a:pPr eaLnBrk="1" hangingPunct="1">
              <a:lnSpc>
                <a:spcPct val="80000"/>
              </a:lnSpc>
              <a:buFontTx/>
              <a:buNone/>
            </a:pPr>
            <a:endParaRPr lang="en-US" sz="1000" smtClean="0">
              <a:solidFill>
                <a:srgbClr val="3399FF"/>
              </a:solidFill>
            </a:endParaRPr>
          </a:p>
          <a:p>
            <a:pPr eaLnBrk="1" hangingPunct="1">
              <a:lnSpc>
                <a:spcPct val="80000"/>
              </a:lnSpc>
              <a:buFontTx/>
              <a:buNone/>
            </a:pPr>
            <a:endParaRPr lang="ru-RU" sz="1000" smtClean="0">
              <a:solidFill>
                <a:srgbClr val="3399FF"/>
              </a:solidFill>
            </a:endParaRPr>
          </a:p>
        </p:txBody>
      </p:sp>
      <p:sp>
        <p:nvSpPr>
          <p:cNvPr id="36868" name="WordArt 4"/>
          <p:cNvSpPr>
            <a:spLocks noChangeArrowheads="1" noChangeShapeType="1" noTextEdit="1"/>
          </p:cNvSpPr>
          <p:nvPr/>
        </p:nvSpPr>
        <p:spPr bwMode="auto">
          <a:xfrm>
            <a:off x="1524000" y="0"/>
            <a:ext cx="5867400" cy="1600200"/>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a:r>
              <a:rPr lang="en-US" sz="3600" kern="10">
                <a:ln w="9525">
                  <a:round/>
                  <a:headEnd/>
                  <a:tailEnd/>
                </a:ln>
                <a:gradFill rotWithShape="1">
                  <a:gsLst>
                    <a:gs pos="0">
                      <a:srgbClr val="FFFFCC"/>
                    </a:gs>
                    <a:gs pos="100000">
                      <a:srgbClr val="FF9999"/>
                    </a:gs>
                  </a:gsLst>
                  <a:lin ang="5400000" scaled="1"/>
                </a:gradFill>
                <a:latin typeface="Times New Roman"/>
                <a:cs typeface="Times New Roman"/>
              </a:rPr>
              <a:t>What do you like to do?</a:t>
            </a:r>
            <a:endParaRPr lang="ru-RU" sz="3600" kern="10">
              <a:ln w="9525">
                <a:round/>
                <a:headEnd/>
                <a:tailEnd/>
              </a:ln>
              <a:gradFill rotWithShape="1">
                <a:gsLst>
                  <a:gs pos="0">
                    <a:srgbClr val="FFFFCC"/>
                  </a:gs>
                  <a:gs pos="100000">
                    <a:srgbClr val="FF9999"/>
                  </a:gs>
                </a:gsLst>
                <a:lin ang="5400000" scaled="1"/>
              </a:gradFill>
              <a:latin typeface="Times New Roman"/>
              <a:cs typeface="Times New Roman"/>
            </a:endParaRPr>
          </a:p>
        </p:txBody>
      </p:sp>
      <p:sp>
        <p:nvSpPr>
          <p:cNvPr id="36869" name="WordArt 5"/>
          <p:cNvSpPr>
            <a:spLocks noChangeArrowheads="1" noChangeShapeType="1" noTextEdit="1"/>
          </p:cNvSpPr>
          <p:nvPr/>
        </p:nvSpPr>
        <p:spPr bwMode="auto">
          <a:xfrm>
            <a:off x="1295400" y="2743200"/>
            <a:ext cx="5334000" cy="5334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Impact"/>
              </a:rPr>
              <a:t>Do you like collecting things?</a:t>
            </a:r>
            <a:endParaRPr lang="ru-RU" sz="3600" kern="10">
              <a:ln w="19050">
                <a:solidFill>
                  <a:srgbClr val="99CCFF"/>
                </a:solidFill>
                <a:round/>
                <a:headEnd/>
                <a:tailEnd/>
              </a:ln>
              <a:solidFill>
                <a:srgbClr val="0066CC"/>
              </a:solidFill>
              <a:effectLst>
                <a:outerShdw dist="35921" dir="2700000" algn="ctr" rotWithShape="0">
                  <a:srgbClr val="990000"/>
                </a:outerShdw>
              </a:effectLst>
              <a:latin typeface="Impact"/>
            </a:endParaRPr>
          </a:p>
        </p:txBody>
      </p:sp>
      <p:sp>
        <p:nvSpPr>
          <p:cNvPr id="36871" name="WordArt 7"/>
          <p:cNvSpPr>
            <a:spLocks noChangeArrowheads="1" noChangeShapeType="1" noTextEdit="1"/>
          </p:cNvSpPr>
          <p:nvPr/>
        </p:nvSpPr>
        <p:spPr bwMode="auto">
          <a:xfrm>
            <a:off x="1219200" y="3810000"/>
            <a:ext cx="5638800" cy="685800"/>
          </a:xfrm>
          <a:prstGeom prst="rect">
            <a:avLst/>
          </a:prstGeom>
        </p:spPr>
        <p:txBody>
          <a:bodyPr wrap="none" fromWordArt="1">
            <a:prstTxWarp prst="textPlain">
              <a:avLst>
                <a:gd name="adj" fmla="val 50000"/>
              </a:avLst>
            </a:prstTxWarp>
          </a:bodyPr>
          <a:lstStyle/>
          <a:p>
            <a:pPr algn="ctr"/>
            <a:r>
              <a:rPr lang="en-US" sz="3600" kern="10">
                <a:ln w="12700">
                  <a:solidFill>
                    <a:srgbClr val="3333CC"/>
                  </a:solidFill>
                  <a:round/>
                  <a:headEnd/>
                  <a:tailEnd/>
                </a:ln>
                <a:solidFill>
                  <a:srgbClr val="B2B2B2">
                    <a:alpha val="50195"/>
                  </a:srgbClr>
                </a:solidFill>
                <a:effectLst>
                  <a:outerShdw dist="45791" dir="2021404" algn="ctr" rotWithShape="0">
                    <a:srgbClr val="9999FF"/>
                  </a:outerShdw>
                </a:effectLst>
                <a:latin typeface="Arial"/>
                <a:cs typeface="Arial"/>
              </a:rPr>
              <a:t>Do you play any sports?</a:t>
            </a:r>
            <a:endParaRPr lang="ru-RU" sz="3600" kern="10">
              <a:ln w="12700">
                <a:solidFill>
                  <a:srgbClr val="3333CC"/>
                </a:solidFill>
                <a:round/>
                <a:headEnd/>
                <a:tailEnd/>
              </a:ln>
              <a:solidFill>
                <a:srgbClr val="B2B2B2">
                  <a:alpha val="50195"/>
                </a:srgbClr>
              </a:solidFill>
              <a:effectLst>
                <a:outerShdw dist="45791" dir="2021404" algn="ctr" rotWithShape="0">
                  <a:srgbClr val="9999FF"/>
                </a:outerShdw>
              </a:effectLst>
              <a:latin typeface="Arial"/>
              <a:cs typeface="Arial"/>
            </a:endParaRPr>
          </a:p>
        </p:txBody>
      </p:sp>
      <p:sp>
        <p:nvSpPr>
          <p:cNvPr id="36872" name="WordArt 8"/>
          <p:cNvSpPr>
            <a:spLocks noChangeArrowheads="1" noChangeShapeType="1" noTextEdit="1"/>
          </p:cNvSpPr>
          <p:nvPr/>
        </p:nvSpPr>
        <p:spPr bwMode="auto">
          <a:xfrm>
            <a:off x="1143000" y="5029200"/>
            <a:ext cx="5943600" cy="6096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Impact"/>
              </a:rPr>
              <a:t>Do you have any hobbies?</a:t>
            </a:r>
            <a:endParaRPr lang="ru-RU" sz="3600" kern="10">
              <a:ln w="19050">
                <a:solidFill>
                  <a:srgbClr val="99CCFF"/>
                </a:solidFill>
                <a:round/>
                <a:headEnd/>
                <a:tailEnd/>
              </a:ln>
              <a:solidFill>
                <a:srgbClr val="0066CC"/>
              </a:solidFill>
              <a:effectLst>
                <a:outerShdw dist="35921" dir="2700000" algn="ctr" rotWithShape="0">
                  <a:srgbClr val="990000"/>
                </a:outerShdw>
              </a:effectLst>
              <a:latin typeface="Impact"/>
            </a:endParaRPr>
          </a:p>
        </p:txBody>
      </p:sp>
      <p:sp>
        <p:nvSpPr>
          <p:cNvPr id="36873" name="WordArt 9"/>
          <p:cNvSpPr>
            <a:spLocks noChangeArrowheads="1" noChangeShapeType="1" noTextEdit="1"/>
          </p:cNvSpPr>
          <p:nvPr/>
        </p:nvSpPr>
        <p:spPr bwMode="auto">
          <a:xfrm>
            <a:off x="1143000" y="1676400"/>
            <a:ext cx="5638800" cy="609600"/>
          </a:xfrm>
          <a:prstGeom prst="rect">
            <a:avLst/>
          </a:prstGeom>
        </p:spPr>
        <p:txBody>
          <a:bodyPr wrap="none" fromWordArt="1">
            <a:prstTxWarp prst="textPlain">
              <a:avLst>
                <a:gd name="adj" fmla="val 50000"/>
              </a:avLst>
            </a:prstTxWarp>
          </a:bodyPr>
          <a:lstStyle/>
          <a:p>
            <a:pPr algn="ctr"/>
            <a:r>
              <a:rPr lang="en-US" sz="3600" kern="10">
                <a:ln w="12700">
                  <a:solidFill>
                    <a:srgbClr val="3333CC"/>
                  </a:solidFill>
                  <a:round/>
                  <a:headEnd/>
                  <a:tailEnd/>
                </a:ln>
                <a:solidFill>
                  <a:srgbClr val="B2B2B2">
                    <a:alpha val="50195"/>
                  </a:srgbClr>
                </a:solidFill>
                <a:effectLst>
                  <a:outerShdw dist="45791" dir="2021404" algn="ctr" rotWithShape="0">
                    <a:srgbClr val="9999FF"/>
                  </a:outerShdw>
                </a:effectLst>
                <a:latin typeface="Arial"/>
                <a:cs typeface="Arial"/>
              </a:rPr>
              <a:t>What do you like to do in free time?</a:t>
            </a:r>
            <a:endParaRPr lang="ru-RU" sz="3600" kern="10">
              <a:ln w="12700">
                <a:solidFill>
                  <a:srgbClr val="3333CC"/>
                </a:solidFill>
                <a:round/>
                <a:headEnd/>
                <a:tailEnd/>
              </a:ln>
              <a:solidFill>
                <a:srgbClr val="B2B2B2">
                  <a:alpha val="50195"/>
                </a:srgbClr>
              </a:solidFill>
              <a:effectLst>
                <a:outerShdw dist="45791" dir="2021404" algn="ctr" rotWithShape="0">
                  <a:srgbClr val="9999FF"/>
                </a:outerShdw>
              </a:effectLst>
              <a:latin typeface="Arial"/>
              <a:cs typeface="Arial"/>
            </a:endParaRPr>
          </a:p>
        </p:txBody>
      </p:sp>
      <p:pic>
        <p:nvPicPr>
          <p:cNvPr id="10248" name="Picture 8" descr="muzik6"/>
          <p:cNvPicPr>
            <a:picLocks noChangeAspect="1" noChangeArrowheads="1" noCrop="1"/>
          </p:cNvPicPr>
          <p:nvPr/>
        </p:nvPicPr>
        <p:blipFill>
          <a:blip r:embed="rId2" cstate="print"/>
          <a:srcRect/>
          <a:stretch>
            <a:fillRect/>
          </a:stretch>
        </p:blipFill>
        <p:spPr bwMode="auto">
          <a:xfrm>
            <a:off x="7467600" y="5334000"/>
            <a:ext cx="1524000" cy="11430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nodePh="1">
                                  <p:stCondLst>
                                    <p:cond delay="0"/>
                                  </p:stCondLst>
                                  <p:endCondLst>
                                    <p:cond evt="begin" delay="0">
                                      <p:tn val="5"/>
                                    </p:cond>
                                  </p:end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p:cTn id="7" dur="500" fill="hold"/>
                                        <p:tgtEl>
                                          <p:spTgt spid="36867">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6867">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6867">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6867">
                                            <p:txEl>
                                              <p:pRg st="0" end="0"/>
                                            </p:txEl>
                                          </p:spTgt>
                                        </p:tgtEl>
                                        <p:attrNameLst>
                                          <p:attrName>ppt_y</p:attrName>
                                        </p:attrNameLst>
                                      </p:cBhvr>
                                      <p:tavLst>
                                        <p:tav tm="0">
                                          <p:val>
                                            <p:strVal val="#ppt_y"/>
                                          </p:val>
                                        </p:tav>
                                        <p:tav tm="100000">
                                          <p:val>
                                            <p:strVal val="#ppt_y"/>
                                          </p:val>
                                        </p:tav>
                                      </p:tavLst>
                                    </p:anim>
                                  </p:childTnLst>
                                </p:cTn>
                              </p:par>
                              <p:par>
                                <p:cTn id="11" presetID="39" presetClass="exit" presetSubtype="0" decel="100000" fill="hold" grpId="1" nodeType="withEffect" nodePh="1">
                                  <p:stCondLst>
                                    <p:cond delay="0"/>
                                  </p:stCondLst>
                                  <p:endCondLst>
                                    <p:cond evt="begin" delay="0">
                                      <p:tn val="11"/>
                                    </p:cond>
                                  </p:endCondLst>
                                  <p:childTnLst>
                                    <p:anim calcmode="lin" valueType="num">
                                      <p:cBhvr>
                                        <p:cTn id="12" dur="500" fill="hold"/>
                                        <p:tgtEl>
                                          <p:spTgt spid="36867">
                                            <p:txEl>
                                              <p:pRg st="0" end="0"/>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3" dur="500" fill="hold"/>
                                        <p:tgtEl>
                                          <p:spTgt spid="36867">
                                            <p:txEl>
                                              <p:pRg st="0" end="0"/>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4" dur="500" fill="hold"/>
                                        <p:tgtEl>
                                          <p:spTgt spid="36867">
                                            <p:txEl>
                                              <p:pRg st="0" end="0"/>
                                            </p:txEl>
                                          </p:spTgt>
                                        </p:tgtEl>
                                        <p:attrNameLst>
                                          <p:attrName>ppt_x</p:attrName>
                                        </p:attrNameLst>
                                      </p:cBhvr>
                                      <p:tavLst>
                                        <p:tav tm="0">
                                          <p:val>
                                            <p:strVal val="ppt_x"/>
                                          </p:val>
                                        </p:tav>
                                        <p:tav tm="50000">
                                          <p:val>
                                            <p:strVal val="ppt_x"/>
                                          </p:val>
                                        </p:tav>
                                        <p:tav tm="100000">
                                          <p:val>
                                            <p:strVal val="ppt_x-.3"/>
                                          </p:val>
                                        </p:tav>
                                      </p:tavLst>
                                    </p:anim>
                                    <p:anim calcmode="lin" valueType="num">
                                      <p:cBhvr>
                                        <p:cTn id="15" dur="500" fill="hold"/>
                                        <p:tgtEl>
                                          <p:spTgt spid="36867">
                                            <p:txEl>
                                              <p:pRg st="0" end="0"/>
                                            </p:txEl>
                                          </p:spTgt>
                                        </p:tgtEl>
                                        <p:attrNameLst>
                                          <p:attrName>ppt_y</p:attrName>
                                        </p:attrNameLst>
                                      </p:cBhvr>
                                      <p:tavLst>
                                        <p:tav tm="0">
                                          <p:val>
                                            <p:strVal val="ppt_y"/>
                                          </p:val>
                                        </p:tav>
                                        <p:tav tm="100000">
                                          <p:val>
                                            <p:strVal val="ppt_y"/>
                                          </p:val>
                                        </p:tav>
                                      </p:tavLst>
                                    </p:anim>
                                    <p:set>
                                      <p:cBhvr>
                                        <p:cTn id="16" dur="1" fill="hold">
                                          <p:stCondLst>
                                            <p:cond delay="499"/>
                                          </p:stCondLst>
                                        </p:cTn>
                                        <p:tgtEl>
                                          <p:spTgt spid="36867">
                                            <p:txEl>
                                              <p:pRg st="0" end="0"/>
                                            </p:txEl>
                                          </p:spTgt>
                                        </p:tgtEl>
                                        <p:attrNameLst>
                                          <p:attrName>style.visibility</p:attrName>
                                        </p:attrNameLst>
                                      </p:cBhvr>
                                      <p:to>
                                        <p:strVal val="hidden"/>
                                      </p:to>
                                    </p:set>
                                  </p:childTnLst>
                                </p:cTn>
                              </p:par>
                              <p:par>
                                <p:cTn id="17" presetID="2" presetClass="entr" presetSubtype="4" fill="hold" grpId="0" nodeType="withEffect">
                                  <p:stCondLst>
                                    <p:cond delay="0"/>
                                  </p:stCondLst>
                                  <p:childTnLst>
                                    <p:set>
                                      <p:cBhvr>
                                        <p:cTn id="18" dur="1" fill="hold">
                                          <p:stCondLst>
                                            <p:cond delay="0"/>
                                          </p:stCondLst>
                                        </p:cTn>
                                        <p:tgtEl>
                                          <p:spTgt spid="36868"/>
                                        </p:tgtEl>
                                        <p:attrNameLst>
                                          <p:attrName>style.visibility</p:attrName>
                                        </p:attrNameLst>
                                      </p:cBhvr>
                                      <p:to>
                                        <p:strVal val="visible"/>
                                      </p:to>
                                    </p:set>
                                    <p:anim calcmode="lin" valueType="num">
                                      <p:cBhvr additive="base">
                                        <p:cTn id="19" dur="500" fill="hold"/>
                                        <p:tgtEl>
                                          <p:spTgt spid="36868"/>
                                        </p:tgtEl>
                                        <p:attrNameLst>
                                          <p:attrName>ppt_x</p:attrName>
                                        </p:attrNameLst>
                                      </p:cBhvr>
                                      <p:tavLst>
                                        <p:tav tm="0">
                                          <p:val>
                                            <p:strVal val="#ppt_x"/>
                                          </p:val>
                                        </p:tav>
                                        <p:tav tm="100000">
                                          <p:val>
                                            <p:strVal val="#ppt_x"/>
                                          </p:val>
                                        </p:tav>
                                      </p:tavLst>
                                    </p:anim>
                                    <p:anim calcmode="lin" valueType="num">
                                      <p:cBhvr additive="base">
                                        <p:cTn id="20" dur="500" fill="hold"/>
                                        <p:tgtEl>
                                          <p:spTgt spid="3686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6" presetClass="entr" presetSubtype="16" fill="hold" grpId="0" nodeType="afterEffect">
                                  <p:stCondLst>
                                    <p:cond delay="0"/>
                                  </p:stCondLst>
                                  <p:childTnLst>
                                    <p:set>
                                      <p:cBhvr>
                                        <p:cTn id="23" dur="1" fill="hold">
                                          <p:stCondLst>
                                            <p:cond delay="0"/>
                                          </p:stCondLst>
                                        </p:cTn>
                                        <p:tgtEl>
                                          <p:spTgt spid="36873"/>
                                        </p:tgtEl>
                                        <p:attrNameLst>
                                          <p:attrName>style.visibility</p:attrName>
                                        </p:attrNameLst>
                                      </p:cBhvr>
                                      <p:to>
                                        <p:strVal val="visible"/>
                                      </p:to>
                                    </p:set>
                                    <p:animEffect transition="in" filter="circle(in)">
                                      <p:cBhvr>
                                        <p:cTn id="24" dur="1000"/>
                                        <p:tgtEl>
                                          <p:spTgt spid="36873"/>
                                        </p:tgtEl>
                                      </p:cBhvr>
                                    </p:animEffect>
                                  </p:childTnLst>
                                </p:cTn>
                              </p:par>
                            </p:childTnLst>
                          </p:cTn>
                        </p:par>
                        <p:par>
                          <p:cTn id="25" fill="hold">
                            <p:stCondLst>
                              <p:cond delay="1500"/>
                            </p:stCondLst>
                            <p:childTnLst>
                              <p:par>
                                <p:cTn id="26" presetID="18" presetClass="entr" presetSubtype="12" fill="hold" grpId="0" nodeType="afterEffect">
                                  <p:stCondLst>
                                    <p:cond delay="0"/>
                                  </p:stCondLst>
                                  <p:childTnLst>
                                    <p:set>
                                      <p:cBhvr>
                                        <p:cTn id="27" dur="1" fill="hold">
                                          <p:stCondLst>
                                            <p:cond delay="0"/>
                                          </p:stCondLst>
                                        </p:cTn>
                                        <p:tgtEl>
                                          <p:spTgt spid="36869"/>
                                        </p:tgtEl>
                                        <p:attrNameLst>
                                          <p:attrName>style.visibility</p:attrName>
                                        </p:attrNameLst>
                                      </p:cBhvr>
                                      <p:to>
                                        <p:strVal val="visible"/>
                                      </p:to>
                                    </p:set>
                                    <p:animEffect transition="in" filter="strips(downLeft)">
                                      <p:cBhvr>
                                        <p:cTn id="28" dur="500"/>
                                        <p:tgtEl>
                                          <p:spTgt spid="36869"/>
                                        </p:tgtEl>
                                      </p:cBhvr>
                                    </p:animEffect>
                                  </p:childTnLst>
                                </p:cTn>
                              </p:par>
                            </p:childTnLst>
                          </p:cTn>
                        </p:par>
                        <p:par>
                          <p:cTn id="29" fill="hold">
                            <p:stCondLst>
                              <p:cond delay="2000"/>
                            </p:stCondLst>
                            <p:childTnLst>
                              <p:par>
                                <p:cTn id="30" presetID="13" presetClass="entr" presetSubtype="16" fill="hold" grpId="0" nodeType="afterEffect">
                                  <p:stCondLst>
                                    <p:cond delay="0"/>
                                  </p:stCondLst>
                                  <p:childTnLst>
                                    <p:set>
                                      <p:cBhvr>
                                        <p:cTn id="31" dur="1" fill="hold">
                                          <p:stCondLst>
                                            <p:cond delay="0"/>
                                          </p:stCondLst>
                                        </p:cTn>
                                        <p:tgtEl>
                                          <p:spTgt spid="36871"/>
                                        </p:tgtEl>
                                        <p:attrNameLst>
                                          <p:attrName>style.visibility</p:attrName>
                                        </p:attrNameLst>
                                      </p:cBhvr>
                                      <p:to>
                                        <p:strVal val="visible"/>
                                      </p:to>
                                    </p:set>
                                    <p:animEffect transition="in" filter="plus(in)">
                                      <p:cBhvr>
                                        <p:cTn id="32" dur="1000"/>
                                        <p:tgtEl>
                                          <p:spTgt spid="36871"/>
                                        </p:tgtEl>
                                      </p:cBhvr>
                                    </p:animEffect>
                                  </p:childTnLst>
                                </p:cTn>
                              </p:par>
                            </p:childTnLst>
                          </p:cTn>
                        </p:par>
                        <p:par>
                          <p:cTn id="33" fill="hold">
                            <p:stCondLst>
                              <p:cond delay="3000"/>
                            </p:stCondLst>
                            <p:childTnLst>
                              <p:par>
                                <p:cTn id="34" presetID="3" presetClass="entr" presetSubtype="10" fill="hold" grpId="0" nodeType="afterEffect">
                                  <p:stCondLst>
                                    <p:cond delay="0"/>
                                  </p:stCondLst>
                                  <p:childTnLst>
                                    <p:set>
                                      <p:cBhvr>
                                        <p:cTn id="35" dur="1" fill="hold">
                                          <p:stCondLst>
                                            <p:cond delay="0"/>
                                          </p:stCondLst>
                                        </p:cTn>
                                        <p:tgtEl>
                                          <p:spTgt spid="36872"/>
                                        </p:tgtEl>
                                        <p:attrNameLst>
                                          <p:attrName>style.visibility</p:attrName>
                                        </p:attrNameLst>
                                      </p:cBhvr>
                                      <p:to>
                                        <p:strVal val="visible"/>
                                      </p:to>
                                    </p:set>
                                    <p:animEffect transition="in" filter="blinds(horizontal)">
                                      <p:cBhvr>
                                        <p:cTn id="36" dur="1000"/>
                                        <p:tgtEl>
                                          <p:spTgt spid="368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P spid="36867" grpId="1" build="allAtOnce"/>
      <p:bldP spid="36868" grpId="0" animBg="1"/>
      <p:bldP spid="36869" grpId="0" animBg="1"/>
      <p:bldP spid="36871" grpId="0" animBg="1"/>
      <p:bldP spid="36872" grpId="0" animBg="1"/>
      <p:bldP spid="3687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bwMode="auto">
          <a:xfrm>
            <a:off x="1066800" y="0"/>
            <a:ext cx="7631113" cy="1143000"/>
          </a:xfrm>
          <a:noFill/>
        </p:spPr>
        <p:txBody>
          <a:bodyPr vert="horz" wrap="square" lIns="91440" tIns="45720" rIns="91440" bIns="45720" numCol="1" anchorCtr="0" compatLnSpc="1">
            <a:prstTxWarp prst="textNoShape">
              <a:avLst/>
            </a:prstTxWarp>
          </a:bodyPr>
          <a:lstStyle/>
          <a:p>
            <a:pPr eaLnBrk="1" hangingPunct="1"/>
            <a:r>
              <a:rPr lang="en-US" sz="3900" b="1" smtClean="0">
                <a:solidFill>
                  <a:srgbClr val="33CC33"/>
                </a:solidFill>
                <a:effectLst/>
                <a:latin typeface="Corbel" pitchFamily="34" charset="0"/>
              </a:rPr>
              <a:t>Find 11 words related to music</a:t>
            </a:r>
            <a:endParaRPr lang="ru-RU" sz="3900" b="1" smtClean="0">
              <a:solidFill>
                <a:srgbClr val="33CC33"/>
              </a:solidFill>
              <a:effectLst/>
            </a:endParaRPr>
          </a:p>
        </p:txBody>
      </p:sp>
      <p:graphicFrame>
        <p:nvGraphicFramePr>
          <p:cNvPr id="14635" name="Group 299"/>
          <p:cNvGraphicFramePr>
            <a:graphicFrameLocks noGrp="1"/>
          </p:cNvGraphicFramePr>
          <p:nvPr>
            <p:ph idx="4294967295"/>
          </p:nvPr>
        </p:nvGraphicFramePr>
        <p:xfrm>
          <a:off x="1116013" y="1165225"/>
          <a:ext cx="6827837" cy="5699125"/>
        </p:xfrm>
        <a:graphic>
          <a:graphicData uri="http://schemas.openxmlformats.org/drawingml/2006/table">
            <a:tbl>
              <a:tblPr/>
              <a:tblGrid>
                <a:gridCol w="620712">
                  <a:extLst>
                    <a:ext uri="{9D8B030D-6E8A-4147-A177-3AD203B41FA5}">
                      <a16:colId xmlns:a16="http://schemas.microsoft.com/office/drawing/2014/main" val="20000"/>
                    </a:ext>
                  </a:extLst>
                </a:gridCol>
                <a:gridCol w="620713">
                  <a:extLst>
                    <a:ext uri="{9D8B030D-6E8A-4147-A177-3AD203B41FA5}">
                      <a16:colId xmlns:a16="http://schemas.microsoft.com/office/drawing/2014/main" val="20001"/>
                    </a:ext>
                  </a:extLst>
                </a:gridCol>
                <a:gridCol w="620712">
                  <a:extLst>
                    <a:ext uri="{9D8B030D-6E8A-4147-A177-3AD203B41FA5}">
                      <a16:colId xmlns:a16="http://schemas.microsoft.com/office/drawing/2014/main" val="20002"/>
                    </a:ext>
                  </a:extLst>
                </a:gridCol>
                <a:gridCol w="620713">
                  <a:extLst>
                    <a:ext uri="{9D8B030D-6E8A-4147-A177-3AD203B41FA5}">
                      <a16:colId xmlns:a16="http://schemas.microsoft.com/office/drawing/2014/main" val="20003"/>
                    </a:ext>
                  </a:extLst>
                </a:gridCol>
                <a:gridCol w="620712">
                  <a:extLst>
                    <a:ext uri="{9D8B030D-6E8A-4147-A177-3AD203B41FA5}">
                      <a16:colId xmlns:a16="http://schemas.microsoft.com/office/drawing/2014/main" val="20004"/>
                    </a:ext>
                  </a:extLst>
                </a:gridCol>
                <a:gridCol w="620713">
                  <a:extLst>
                    <a:ext uri="{9D8B030D-6E8A-4147-A177-3AD203B41FA5}">
                      <a16:colId xmlns:a16="http://schemas.microsoft.com/office/drawing/2014/main" val="20005"/>
                    </a:ext>
                  </a:extLst>
                </a:gridCol>
                <a:gridCol w="620712">
                  <a:extLst>
                    <a:ext uri="{9D8B030D-6E8A-4147-A177-3AD203B41FA5}">
                      <a16:colId xmlns:a16="http://schemas.microsoft.com/office/drawing/2014/main" val="20006"/>
                    </a:ext>
                  </a:extLst>
                </a:gridCol>
                <a:gridCol w="620713">
                  <a:extLst>
                    <a:ext uri="{9D8B030D-6E8A-4147-A177-3AD203B41FA5}">
                      <a16:colId xmlns:a16="http://schemas.microsoft.com/office/drawing/2014/main" val="20007"/>
                    </a:ext>
                  </a:extLst>
                </a:gridCol>
                <a:gridCol w="620712">
                  <a:extLst>
                    <a:ext uri="{9D8B030D-6E8A-4147-A177-3AD203B41FA5}">
                      <a16:colId xmlns:a16="http://schemas.microsoft.com/office/drawing/2014/main" val="20008"/>
                    </a:ext>
                  </a:extLst>
                </a:gridCol>
                <a:gridCol w="620713">
                  <a:extLst>
                    <a:ext uri="{9D8B030D-6E8A-4147-A177-3AD203B41FA5}">
                      <a16:colId xmlns:a16="http://schemas.microsoft.com/office/drawing/2014/main" val="20009"/>
                    </a:ext>
                  </a:extLst>
                </a:gridCol>
                <a:gridCol w="620712">
                  <a:extLst>
                    <a:ext uri="{9D8B030D-6E8A-4147-A177-3AD203B41FA5}">
                      <a16:colId xmlns:a16="http://schemas.microsoft.com/office/drawing/2014/main" val="20010"/>
                    </a:ext>
                  </a:extLst>
                </a:gridCol>
              </a:tblGrid>
              <a:tr h="333375">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D</a:t>
                      </a:r>
                      <a:endParaRPr kumimoji="0" lang="ru-RU" sz="2800" b="0" i="0" u="none" strike="noStrike" cap="none" normalizeH="0" baseline="0" smtClean="0">
                        <a:ln>
                          <a:noFill/>
                        </a:ln>
                        <a:solidFill>
                          <a:schemeClr val="tx1"/>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G</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U</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I</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T</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A</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R</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L</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H</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O</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R</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34963">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R</a:t>
                      </a:r>
                      <a:endParaRPr kumimoji="0" lang="ru-RU" sz="2800" b="0" i="0" u="none" strike="noStrike" cap="none" normalizeH="0" baseline="0" smtClean="0">
                        <a:ln>
                          <a:noFill/>
                        </a:ln>
                        <a:solidFill>
                          <a:schemeClr val="tx1"/>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W</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O</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K</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V</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D</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K</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F</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F</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B</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E</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3375">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U</a:t>
                      </a:r>
                      <a:endParaRPr kumimoji="0" lang="ru-RU" sz="2800" b="0" i="0" u="none" strike="noStrike" cap="none" normalizeH="0" baseline="0" smtClean="0">
                        <a:ln>
                          <a:noFill/>
                        </a:ln>
                        <a:solidFill>
                          <a:schemeClr val="tx1"/>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O</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V</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O</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I</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C</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E</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M</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T</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X</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C</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3375">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M</a:t>
                      </a:r>
                      <a:endParaRPr kumimoji="0" lang="ru-RU" sz="2800" b="0" i="0" u="none" strike="noStrike" cap="none" normalizeH="0" baseline="0" smtClean="0">
                        <a:ln>
                          <a:noFill/>
                        </a:ln>
                        <a:solidFill>
                          <a:schemeClr val="tx1"/>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D</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X</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U</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Q</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V</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M</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M</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R</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Q</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O</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3375">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S</a:t>
                      </a:r>
                      <a:endParaRPr kumimoji="0" lang="ru-RU" sz="2800" b="0" i="0" u="none" strike="noStrike" cap="none" normalizeH="0" baseline="0" smtClean="0">
                        <a:ln>
                          <a:noFill/>
                        </a:ln>
                        <a:solidFill>
                          <a:schemeClr val="tx1"/>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P</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I</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P</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E</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S</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U</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I</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U</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D</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R</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34963">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L</a:t>
                      </a:r>
                      <a:endParaRPr kumimoji="0" lang="ru-RU" sz="2800" b="0" i="0" u="none" strike="noStrike" cap="none" normalizeH="0" baseline="0" smtClean="0">
                        <a:ln>
                          <a:noFill/>
                        </a:ln>
                        <a:solidFill>
                          <a:schemeClr val="tx1"/>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N</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U</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F</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H</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I</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S</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X</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M</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A</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D</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33375">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P</a:t>
                      </a:r>
                      <a:endParaRPr kumimoji="0" lang="ru-RU" sz="2800" b="0" i="0" u="none" strike="noStrike" cap="none" normalizeH="0" baseline="0" smtClean="0">
                        <a:ln>
                          <a:noFill/>
                        </a:ln>
                        <a:solidFill>
                          <a:schemeClr val="tx1"/>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I</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A</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N</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O</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D</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I</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U</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P</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M</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E</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33375">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K</a:t>
                      </a:r>
                      <a:endParaRPr kumimoji="0" lang="ru-RU" sz="2800" b="0" i="0" u="none" strike="noStrike" cap="none" normalizeH="0" baseline="0" smtClean="0">
                        <a:ln>
                          <a:noFill/>
                        </a:ln>
                        <a:solidFill>
                          <a:schemeClr val="tx1"/>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O</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B</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M</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X</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A</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C</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Z</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E</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U</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R</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33375">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G</a:t>
                      </a:r>
                      <a:endParaRPr kumimoji="0" lang="ru-RU" sz="2800" b="0" i="0" u="none" strike="noStrike" cap="none" normalizeH="0" baseline="0" smtClean="0">
                        <a:ln>
                          <a:noFill/>
                        </a:ln>
                        <a:solidFill>
                          <a:schemeClr val="tx1"/>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R</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O</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U</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P</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V</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D</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I</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T</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J</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C</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34963">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Z</a:t>
                      </a:r>
                      <a:endParaRPr kumimoji="0" lang="ru-RU" sz="2800" b="0" i="0" u="none" strike="noStrike" cap="none" normalizeH="0" baseline="0" smtClean="0">
                        <a:ln>
                          <a:noFill/>
                        </a:ln>
                        <a:solidFill>
                          <a:schemeClr val="tx1"/>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H</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D</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P</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P</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W</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C</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Z</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W</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V</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J</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180975">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S</a:t>
                      </a:r>
                      <a:endParaRPr kumimoji="0" lang="ru-RU" sz="2800" b="0" i="0" u="none" strike="noStrike" cap="none" normalizeH="0" baseline="0" smtClean="0">
                        <a:ln>
                          <a:noFill/>
                        </a:ln>
                        <a:solidFill>
                          <a:schemeClr val="tx1"/>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Y</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N</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T</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H</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E</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S</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I</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S</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E</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R</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ppt_x"/>
                                          </p:val>
                                        </p:tav>
                                        <p:tav tm="100000">
                                          <p:val>
                                            <p:strVal val="#ppt_x"/>
                                          </p:val>
                                        </p:tav>
                                      </p:tavLst>
                                    </p:anim>
                                    <p:anim calcmode="lin" valueType="num">
                                      <p:cBhvr additive="base">
                                        <p:cTn id="8" dur="500" fill="hold"/>
                                        <p:tgtEl>
                                          <p:spTgt spid="1433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635"/>
                                        </p:tgtEl>
                                        <p:attrNameLst>
                                          <p:attrName>style.visibility</p:attrName>
                                        </p:attrNameLst>
                                      </p:cBhvr>
                                      <p:to>
                                        <p:strVal val="visible"/>
                                      </p:to>
                                    </p:set>
                                    <p:anim calcmode="lin" valueType="num">
                                      <p:cBhvr additive="base">
                                        <p:cTn id="13" dur="500" fill="hold"/>
                                        <p:tgtEl>
                                          <p:spTgt spid="14635"/>
                                        </p:tgtEl>
                                        <p:attrNameLst>
                                          <p:attrName>ppt_x</p:attrName>
                                        </p:attrNameLst>
                                      </p:cBhvr>
                                      <p:tavLst>
                                        <p:tav tm="0">
                                          <p:val>
                                            <p:strVal val="#ppt_x"/>
                                          </p:val>
                                        </p:tav>
                                        <p:tav tm="100000">
                                          <p:val>
                                            <p:strVal val="#ppt_x"/>
                                          </p:val>
                                        </p:tav>
                                      </p:tavLst>
                                    </p:anim>
                                    <p:anim calcmode="lin" valueType="num">
                                      <p:cBhvr additive="base">
                                        <p:cTn id="14" dur="500" fill="hold"/>
                                        <p:tgtEl>
                                          <p:spTgt spid="146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idx="4294967295"/>
          </p:nvPr>
        </p:nvSpPr>
        <p:spPr bwMode="auto">
          <a:xfrm>
            <a:off x="1295400" y="0"/>
            <a:ext cx="7473950" cy="1143000"/>
          </a:xfrm>
          <a:noFill/>
        </p:spPr>
        <p:txBody>
          <a:bodyPr vert="horz" wrap="square" lIns="91440" tIns="45720" rIns="91440" bIns="45720" numCol="1" anchorCtr="0" compatLnSpc="1">
            <a:prstTxWarp prst="textNoShape">
              <a:avLst/>
            </a:prstTxWarp>
          </a:bodyPr>
          <a:lstStyle/>
          <a:p>
            <a:pPr eaLnBrk="1" hangingPunct="1"/>
            <a:r>
              <a:rPr lang="en-US" sz="3900" b="1" smtClean="0">
                <a:solidFill>
                  <a:srgbClr val="33CC33"/>
                </a:solidFill>
                <a:effectLst/>
                <a:latin typeface="Corbel" pitchFamily="34" charset="0"/>
              </a:rPr>
              <a:t>Find 11 words related to music</a:t>
            </a:r>
            <a:endParaRPr lang="ru-RU" sz="3900" b="1" smtClean="0">
              <a:solidFill>
                <a:srgbClr val="33CC33"/>
              </a:solidFill>
              <a:effectLst/>
            </a:endParaRPr>
          </a:p>
        </p:txBody>
      </p:sp>
      <p:graphicFrame>
        <p:nvGraphicFramePr>
          <p:cNvPr id="76949" name="Group 149"/>
          <p:cNvGraphicFramePr>
            <a:graphicFrameLocks noGrp="1"/>
          </p:cNvGraphicFramePr>
          <p:nvPr>
            <p:ph idx="4294967295"/>
          </p:nvPr>
        </p:nvGraphicFramePr>
        <p:xfrm>
          <a:off x="1371600" y="990600"/>
          <a:ext cx="6715125" cy="5900738"/>
        </p:xfrm>
        <a:graphic>
          <a:graphicData uri="http://schemas.openxmlformats.org/drawingml/2006/table">
            <a:tbl>
              <a:tblPr/>
              <a:tblGrid>
                <a:gridCol w="611188">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11187">
                  <a:extLst>
                    <a:ext uri="{9D8B030D-6E8A-4147-A177-3AD203B41FA5}">
                      <a16:colId xmlns:a16="http://schemas.microsoft.com/office/drawing/2014/main" val="20002"/>
                    </a:ext>
                  </a:extLst>
                </a:gridCol>
                <a:gridCol w="609600">
                  <a:extLst>
                    <a:ext uri="{9D8B030D-6E8A-4147-A177-3AD203B41FA5}">
                      <a16:colId xmlns:a16="http://schemas.microsoft.com/office/drawing/2014/main" val="20003"/>
                    </a:ext>
                  </a:extLst>
                </a:gridCol>
                <a:gridCol w="611188">
                  <a:extLst>
                    <a:ext uri="{9D8B030D-6E8A-4147-A177-3AD203B41FA5}">
                      <a16:colId xmlns:a16="http://schemas.microsoft.com/office/drawing/2014/main" val="20004"/>
                    </a:ext>
                  </a:extLst>
                </a:gridCol>
                <a:gridCol w="609600">
                  <a:extLst>
                    <a:ext uri="{9D8B030D-6E8A-4147-A177-3AD203B41FA5}">
                      <a16:colId xmlns:a16="http://schemas.microsoft.com/office/drawing/2014/main" val="20005"/>
                    </a:ext>
                  </a:extLst>
                </a:gridCol>
                <a:gridCol w="611187">
                  <a:extLst>
                    <a:ext uri="{9D8B030D-6E8A-4147-A177-3AD203B41FA5}">
                      <a16:colId xmlns:a16="http://schemas.microsoft.com/office/drawing/2014/main" val="20006"/>
                    </a:ext>
                  </a:extLst>
                </a:gridCol>
                <a:gridCol w="609600">
                  <a:extLst>
                    <a:ext uri="{9D8B030D-6E8A-4147-A177-3AD203B41FA5}">
                      <a16:colId xmlns:a16="http://schemas.microsoft.com/office/drawing/2014/main" val="20007"/>
                    </a:ext>
                  </a:extLst>
                </a:gridCol>
                <a:gridCol w="611188">
                  <a:extLst>
                    <a:ext uri="{9D8B030D-6E8A-4147-A177-3AD203B41FA5}">
                      <a16:colId xmlns:a16="http://schemas.microsoft.com/office/drawing/2014/main" val="20008"/>
                    </a:ext>
                  </a:extLst>
                </a:gridCol>
                <a:gridCol w="609600">
                  <a:extLst>
                    <a:ext uri="{9D8B030D-6E8A-4147-A177-3AD203B41FA5}">
                      <a16:colId xmlns:a16="http://schemas.microsoft.com/office/drawing/2014/main" val="20009"/>
                    </a:ext>
                  </a:extLst>
                </a:gridCol>
                <a:gridCol w="611187">
                  <a:extLst>
                    <a:ext uri="{9D8B030D-6E8A-4147-A177-3AD203B41FA5}">
                      <a16:colId xmlns:a16="http://schemas.microsoft.com/office/drawing/2014/main" val="20010"/>
                    </a:ext>
                  </a:extLst>
                </a:gridCol>
              </a:tblGrid>
              <a:tr h="5334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66CC"/>
                          </a:solidFill>
                          <a:effectLst/>
                          <a:latin typeface="Corbel" pitchFamily="34" charset="0"/>
                        </a:rPr>
                        <a:t>D</a:t>
                      </a:r>
                      <a:endParaRPr kumimoji="0" lang="ru-RU" sz="2800" b="1" i="0" u="none" strike="noStrike" cap="none" normalizeH="0" baseline="0" smtClean="0">
                        <a:ln>
                          <a:noFill/>
                        </a:ln>
                        <a:solidFill>
                          <a:srgbClr val="FF66CC"/>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0000"/>
                          </a:solidFill>
                          <a:effectLst/>
                          <a:latin typeface="Corbel" pitchFamily="34" charset="0"/>
                        </a:rPr>
                        <a:t>G</a:t>
                      </a:r>
                      <a:endParaRPr kumimoji="0" lang="ru-RU" sz="2800" b="1" i="0" u="none" strike="noStrike" cap="none" normalizeH="0" baseline="0" smtClean="0">
                        <a:ln>
                          <a:noFill/>
                        </a:ln>
                        <a:solidFill>
                          <a:srgbClr val="FF00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0000"/>
                          </a:solidFill>
                          <a:effectLst/>
                          <a:latin typeface="Corbel" pitchFamily="34" charset="0"/>
                        </a:rPr>
                        <a:t>U</a:t>
                      </a:r>
                      <a:endParaRPr kumimoji="0" lang="ru-RU" sz="2800" b="1" i="0" u="none" strike="noStrike" cap="none" normalizeH="0" baseline="0" smtClean="0">
                        <a:ln>
                          <a:noFill/>
                        </a:ln>
                        <a:solidFill>
                          <a:srgbClr val="FF00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0000"/>
                          </a:solidFill>
                          <a:effectLst/>
                          <a:latin typeface="Corbel" pitchFamily="34" charset="0"/>
                        </a:rPr>
                        <a:t>I</a:t>
                      </a:r>
                      <a:endParaRPr kumimoji="0" lang="ru-RU" sz="2800" b="1" i="0" u="none" strike="noStrike" cap="none" normalizeH="0" baseline="0" smtClean="0">
                        <a:ln>
                          <a:noFill/>
                        </a:ln>
                        <a:solidFill>
                          <a:srgbClr val="FF00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0000"/>
                          </a:solidFill>
                          <a:effectLst/>
                          <a:latin typeface="Corbel" pitchFamily="34" charset="0"/>
                        </a:rPr>
                        <a:t>T</a:t>
                      </a:r>
                      <a:endParaRPr kumimoji="0" lang="ru-RU" sz="2800" b="1" i="0" u="none" strike="noStrike" cap="none" normalizeH="0" baseline="0" smtClean="0">
                        <a:ln>
                          <a:noFill/>
                        </a:ln>
                        <a:solidFill>
                          <a:srgbClr val="FF00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0000"/>
                          </a:solidFill>
                          <a:effectLst/>
                          <a:latin typeface="Corbel" pitchFamily="34" charset="0"/>
                        </a:rPr>
                        <a:t>A</a:t>
                      </a:r>
                      <a:endParaRPr kumimoji="0" lang="ru-RU" sz="2800" b="1" i="0" u="none" strike="noStrike" cap="none" normalizeH="0" baseline="0" smtClean="0">
                        <a:ln>
                          <a:noFill/>
                        </a:ln>
                        <a:solidFill>
                          <a:srgbClr val="FF00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0000"/>
                          </a:solidFill>
                          <a:effectLst/>
                          <a:latin typeface="Corbel" pitchFamily="34" charset="0"/>
                        </a:rPr>
                        <a:t>R</a:t>
                      </a:r>
                      <a:endParaRPr kumimoji="0" lang="ru-RU" sz="2800" b="1" i="0" u="none" strike="noStrike" cap="none" normalizeH="0" baseline="0" smtClean="0">
                        <a:ln>
                          <a:noFill/>
                        </a:ln>
                        <a:solidFill>
                          <a:srgbClr val="FF00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L</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H</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O</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3333FF"/>
                          </a:solidFill>
                          <a:effectLst/>
                          <a:latin typeface="Corbel" pitchFamily="34" charset="0"/>
                        </a:rPr>
                        <a:t>R</a:t>
                      </a:r>
                      <a:endParaRPr kumimoji="0" lang="ru-RU" sz="2800" b="1" i="0" u="none" strike="noStrike" cap="none" normalizeH="0" baseline="0" smtClean="0">
                        <a:ln>
                          <a:noFill/>
                        </a:ln>
                        <a:solidFill>
                          <a:srgbClr val="3333FF"/>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334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66CC"/>
                          </a:solidFill>
                          <a:effectLst/>
                          <a:latin typeface="Corbel" pitchFamily="34" charset="0"/>
                        </a:rPr>
                        <a:t>R</a:t>
                      </a:r>
                      <a:endParaRPr kumimoji="0" lang="ru-RU" sz="2800" b="1" i="0" u="none" strike="noStrike" cap="none" normalizeH="0" baseline="0" smtClean="0">
                        <a:ln>
                          <a:noFill/>
                        </a:ln>
                        <a:solidFill>
                          <a:srgbClr val="FF66CC"/>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W</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O</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K</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V</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D</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K</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F</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F</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B</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3333FF"/>
                          </a:solidFill>
                          <a:effectLst/>
                          <a:latin typeface="Corbel" pitchFamily="34" charset="0"/>
                        </a:rPr>
                        <a:t>E</a:t>
                      </a:r>
                      <a:endParaRPr kumimoji="0" lang="ru-RU" sz="2800" b="1" i="0" u="none" strike="noStrike" cap="none" normalizeH="0" baseline="0" smtClean="0">
                        <a:ln>
                          <a:noFill/>
                        </a:ln>
                        <a:solidFill>
                          <a:srgbClr val="3333FF"/>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334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66CC"/>
                          </a:solidFill>
                          <a:effectLst/>
                          <a:latin typeface="Corbel" pitchFamily="34" charset="0"/>
                        </a:rPr>
                        <a:t>U</a:t>
                      </a:r>
                      <a:endParaRPr kumimoji="0" lang="ru-RU" sz="2800" b="1" i="0" u="none" strike="noStrike" cap="none" normalizeH="0" baseline="0" smtClean="0">
                        <a:ln>
                          <a:noFill/>
                        </a:ln>
                        <a:solidFill>
                          <a:srgbClr val="FF66CC"/>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O</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66FF66"/>
                          </a:solidFill>
                          <a:effectLst/>
                          <a:latin typeface="Corbel" pitchFamily="34" charset="0"/>
                        </a:rPr>
                        <a:t>V</a:t>
                      </a:r>
                      <a:endParaRPr kumimoji="0" lang="ru-RU" sz="2800" b="1" i="0" u="none" strike="noStrike" cap="none" normalizeH="0" baseline="0" smtClean="0">
                        <a:ln>
                          <a:noFill/>
                        </a:ln>
                        <a:solidFill>
                          <a:srgbClr val="66FF66"/>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66FF66"/>
                          </a:solidFill>
                          <a:effectLst/>
                          <a:latin typeface="Corbel" pitchFamily="34" charset="0"/>
                        </a:rPr>
                        <a:t>O</a:t>
                      </a:r>
                      <a:endParaRPr kumimoji="0" lang="ru-RU" sz="2800" b="1" i="0" u="none" strike="noStrike" cap="none" normalizeH="0" baseline="0" smtClean="0">
                        <a:ln>
                          <a:noFill/>
                        </a:ln>
                        <a:solidFill>
                          <a:srgbClr val="66FF66"/>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66FF66"/>
                          </a:solidFill>
                          <a:effectLst/>
                          <a:latin typeface="Corbel" pitchFamily="34" charset="0"/>
                        </a:rPr>
                        <a:t>I</a:t>
                      </a:r>
                      <a:endParaRPr kumimoji="0" lang="ru-RU" sz="2800" b="1" i="0" u="none" strike="noStrike" cap="none" normalizeH="0" baseline="0" smtClean="0">
                        <a:ln>
                          <a:noFill/>
                        </a:ln>
                        <a:solidFill>
                          <a:srgbClr val="66FF66"/>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66FF66"/>
                          </a:solidFill>
                          <a:effectLst/>
                          <a:latin typeface="Corbel" pitchFamily="34" charset="0"/>
                        </a:rPr>
                        <a:t>C</a:t>
                      </a:r>
                      <a:endParaRPr kumimoji="0" lang="ru-RU" sz="2800" b="1" i="0" u="none" strike="noStrike" cap="none" normalizeH="0" baseline="0" smtClean="0">
                        <a:ln>
                          <a:noFill/>
                        </a:ln>
                        <a:solidFill>
                          <a:srgbClr val="66FF66"/>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66FF66"/>
                          </a:solidFill>
                          <a:effectLst/>
                          <a:latin typeface="Corbel" pitchFamily="34" charset="0"/>
                        </a:rPr>
                        <a:t>E</a:t>
                      </a:r>
                      <a:endParaRPr kumimoji="0" lang="ru-RU" sz="2800" b="1" i="0" u="none" strike="noStrike" cap="none" normalizeH="0" baseline="0" smtClean="0">
                        <a:ln>
                          <a:noFill/>
                        </a:ln>
                        <a:solidFill>
                          <a:srgbClr val="66FF66"/>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M</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FF00"/>
                          </a:solidFill>
                          <a:effectLst/>
                          <a:latin typeface="Corbel" pitchFamily="34" charset="0"/>
                        </a:rPr>
                        <a:t>T</a:t>
                      </a:r>
                      <a:endParaRPr kumimoji="0" lang="ru-RU" sz="2800" b="1" i="0" u="none" strike="noStrike" cap="none" normalizeH="0" baseline="0" smtClean="0">
                        <a:ln>
                          <a:noFill/>
                        </a:ln>
                        <a:solidFill>
                          <a:srgbClr val="FFFF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X</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3333FF"/>
                          </a:solidFill>
                          <a:effectLst/>
                          <a:latin typeface="Corbel" pitchFamily="34" charset="0"/>
                        </a:rPr>
                        <a:t>C</a:t>
                      </a:r>
                      <a:endParaRPr kumimoji="0" lang="ru-RU" sz="2800" b="1" i="0" u="none" strike="noStrike" cap="none" normalizeH="0" baseline="0" smtClean="0">
                        <a:ln>
                          <a:noFill/>
                        </a:ln>
                        <a:solidFill>
                          <a:srgbClr val="3333FF"/>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334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66CC"/>
                          </a:solidFill>
                          <a:effectLst/>
                          <a:latin typeface="Corbel" pitchFamily="34" charset="0"/>
                        </a:rPr>
                        <a:t>M</a:t>
                      </a:r>
                      <a:endParaRPr kumimoji="0" lang="ru-RU" sz="2800" b="1" i="0" u="none" strike="noStrike" cap="none" normalizeH="0" baseline="0" smtClean="0">
                        <a:ln>
                          <a:noFill/>
                        </a:ln>
                        <a:solidFill>
                          <a:srgbClr val="FF66CC"/>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D</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X</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U</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Q</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V</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3333FF"/>
                          </a:solidFill>
                          <a:effectLst/>
                          <a:latin typeface="Corbel" pitchFamily="34" charset="0"/>
                        </a:rPr>
                        <a:t>M</a:t>
                      </a:r>
                      <a:endParaRPr kumimoji="0" lang="ru-RU" sz="2800" b="1" i="0" u="none" strike="noStrike" cap="none" normalizeH="0" baseline="0" smtClean="0">
                        <a:ln>
                          <a:noFill/>
                        </a:ln>
                        <a:solidFill>
                          <a:srgbClr val="3333FF"/>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FFFF"/>
                          </a:solidFill>
                          <a:effectLst/>
                          <a:latin typeface="Corbel" pitchFamily="34" charset="0"/>
                        </a:rPr>
                        <a:t>M</a:t>
                      </a:r>
                      <a:endParaRPr kumimoji="0" lang="ru-RU" sz="2800" b="1" i="0" u="none" strike="noStrike" cap="none" normalizeH="0" baseline="0" smtClean="0">
                        <a:ln>
                          <a:noFill/>
                        </a:ln>
                        <a:solidFill>
                          <a:srgbClr val="FFFFFF"/>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FF00"/>
                          </a:solidFill>
                          <a:effectLst/>
                          <a:latin typeface="Corbel" pitchFamily="34" charset="0"/>
                        </a:rPr>
                        <a:t>R</a:t>
                      </a:r>
                      <a:endParaRPr kumimoji="0" lang="ru-RU" sz="2800" b="1" i="0" u="none" strike="noStrike" cap="none" normalizeH="0" baseline="0" smtClean="0">
                        <a:ln>
                          <a:noFill/>
                        </a:ln>
                        <a:solidFill>
                          <a:srgbClr val="FFFF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Q</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3333FF"/>
                          </a:solidFill>
                          <a:effectLst/>
                          <a:latin typeface="Corbel" pitchFamily="34" charset="0"/>
                        </a:rPr>
                        <a:t>O</a:t>
                      </a:r>
                      <a:endParaRPr kumimoji="0" lang="ru-RU" sz="2800" b="1" i="0" u="none" strike="noStrike" cap="none" normalizeH="0" baseline="0" smtClean="0">
                        <a:ln>
                          <a:noFill/>
                        </a:ln>
                        <a:solidFill>
                          <a:srgbClr val="3333FF"/>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66738">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66CC"/>
                          </a:solidFill>
                          <a:effectLst/>
                          <a:latin typeface="Corbel" pitchFamily="34" charset="0"/>
                        </a:rPr>
                        <a:t>S</a:t>
                      </a:r>
                      <a:endParaRPr kumimoji="0" lang="ru-RU" sz="2800" b="1" i="0" u="none" strike="noStrike" cap="none" normalizeH="0" baseline="0" smtClean="0">
                        <a:ln>
                          <a:noFill/>
                        </a:ln>
                        <a:solidFill>
                          <a:srgbClr val="FF66CC"/>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996633"/>
                          </a:solidFill>
                          <a:effectLst/>
                          <a:latin typeface="Corbel" pitchFamily="34" charset="0"/>
                        </a:rPr>
                        <a:t>P</a:t>
                      </a:r>
                      <a:endParaRPr kumimoji="0" lang="ru-RU" sz="2800" b="1" i="0" u="none" strike="noStrike" cap="none" normalizeH="0" baseline="0" smtClean="0">
                        <a:ln>
                          <a:noFill/>
                        </a:ln>
                        <a:solidFill>
                          <a:srgbClr val="996633"/>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996633"/>
                          </a:solidFill>
                          <a:effectLst/>
                          <a:latin typeface="Corbel" pitchFamily="34" charset="0"/>
                        </a:rPr>
                        <a:t>I</a:t>
                      </a:r>
                      <a:endParaRPr kumimoji="0" lang="ru-RU" sz="2800" b="1" i="0" u="none" strike="noStrike" cap="none" normalizeH="0" baseline="0" smtClean="0">
                        <a:ln>
                          <a:noFill/>
                        </a:ln>
                        <a:solidFill>
                          <a:srgbClr val="996633"/>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996633"/>
                          </a:solidFill>
                          <a:effectLst/>
                          <a:latin typeface="Corbel" pitchFamily="34" charset="0"/>
                        </a:rPr>
                        <a:t>P</a:t>
                      </a:r>
                      <a:endParaRPr kumimoji="0" lang="ru-RU" sz="2800" b="1" i="0" u="none" strike="noStrike" cap="none" normalizeH="0" baseline="0" smtClean="0">
                        <a:ln>
                          <a:noFill/>
                        </a:ln>
                        <a:solidFill>
                          <a:srgbClr val="996633"/>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996633"/>
                          </a:solidFill>
                          <a:effectLst/>
                          <a:latin typeface="Corbel" pitchFamily="34" charset="0"/>
                        </a:rPr>
                        <a:t>E</a:t>
                      </a:r>
                      <a:endParaRPr kumimoji="0" lang="ru-RU" sz="2800" b="1" i="0" u="none" strike="noStrike" cap="none" normalizeH="0" baseline="0" smtClean="0">
                        <a:ln>
                          <a:noFill/>
                        </a:ln>
                        <a:solidFill>
                          <a:srgbClr val="996633"/>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996633"/>
                          </a:solidFill>
                          <a:effectLst/>
                          <a:latin typeface="Corbel" pitchFamily="34" charset="0"/>
                        </a:rPr>
                        <a:t>S</a:t>
                      </a:r>
                      <a:endParaRPr kumimoji="0" lang="ru-RU" sz="2800" b="1" i="0" u="none" strike="noStrike" cap="none" normalizeH="0" baseline="0" smtClean="0">
                        <a:ln>
                          <a:noFill/>
                        </a:ln>
                        <a:solidFill>
                          <a:srgbClr val="996633"/>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3333FF"/>
                          </a:solidFill>
                          <a:effectLst/>
                          <a:latin typeface="Corbel" pitchFamily="34" charset="0"/>
                        </a:rPr>
                        <a:t>U</a:t>
                      </a:r>
                      <a:endParaRPr kumimoji="0" lang="ru-RU" sz="2800" b="1" i="0" u="none" strike="noStrike" cap="none" normalizeH="0" baseline="0" smtClean="0">
                        <a:ln>
                          <a:noFill/>
                        </a:ln>
                        <a:solidFill>
                          <a:srgbClr val="3333FF"/>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ru-RU" sz="2800" b="1" i="0" u="none" strike="noStrike" cap="none" normalizeH="0" baseline="0" smtClean="0">
                          <a:ln>
                            <a:noFill/>
                          </a:ln>
                          <a:solidFill>
                            <a:srgbClr val="FFFFFF"/>
                          </a:solidFill>
                          <a:effectLst/>
                          <a:latin typeface="Corbel" pitchFamily="34" charset="0"/>
                        </a:rPr>
                        <a:t> </a:t>
                      </a:r>
                      <a:r>
                        <a:rPr kumimoji="0" lang="en-US" sz="2800" b="1" i="0" u="none" strike="noStrike" cap="none" normalizeH="0" baseline="0" smtClean="0">
                          <a:ln>
                            <a:noFill/>
                          </a:ln>
                          <a:solidFill>
                            <a:srgbClr val="FFFFFF"/>
                          </a:solidFill>
                          <a:effectLst/>
                          <a:latin typeface="Corbel" pitchFamily="34" charset="0"/>
                        </a:rPr>
                        <a:t>I</a:t>
                      </a:r>
                      <a:endParaRPr kumimoji="0" lang="ru-RU" sz="2800" b="1" i="0" u="none" strike="noStrike" cap="none" normalizeH="0" baseline="0" smtClean="0">
                        <a:ln>
                          <a:noFill/>
                        </a:ln>
                        <a:solidFill>
                          <a:srgbClr val="FFFFFF"/>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FF00"/>
                          </a:solidFill>
                          <a:effectLst/>
                          <a:latin typeface="Corbel" pitchFamily="34" charset="0"/>
                        </a:rPr>
                        <a:t>U</a:t>
                      </a:r>
                      <a:endParaRPr kumimoji="0" lang="ru-RU" sz="2800" b="1" i="0" u="none" strike="noStrike" cap="none" normalizeH="0" baseline="0" smtClean="0">
                        <a:ln>
                          <a:noFill/>
                        </a:ln>
                        <a:solidFill>
                          <a:srgbClr val="FFFF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D</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3333FF"/>
                          </a:solidFill>
                          <a:effectLst/>
                          <a:latin typeface="Corbel" pitchFamily="34" charset="0"/>
                        </a:rPr>
                        <a:t>R</a:t>
                      </a:r>
                      <a:endParaRPr kumimoji="0" lang="ru-RU" sz="2800" b="1" i="0" u="none" strike="noStrike" cap="none" normalizeH="0" baseline="0" smtClean="0">
                        <a:ln>
                          <a:noFill/>
                        </a:ln>
                        <a:solidFill>
                          <a:srgbClr val="3333FF"/>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334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L</a:t>
                      </a:r>
                      <a:endParaRPr kumimoji="0" lang="ru-RU" sz="2800" b="0" i="0" u="none" strike="noStrike" cap="none" normalizeH="0" baseline="0" smtClean="0">
                        <a:ln>
                          <a:noFill/>
                        </a:ln>
                        <a:solidFill>
                          <a:schemeClr val="tx1"/>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N</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U</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F</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H</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I</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3333FF"/>
                          </a:solidFill>
                          <a:effectLst/>
                          <a:latin typeface="Corbel" pitchFamily="34" charset="0"/>
                        </a:rPr>
                        <a:t>S</a:t>
                      </a:r>
                      <a:endParaRPr kumimoji="0" lang="ru-RU" sz="2800" b="1" i="0" u="none" strike="noStrike" cap="none" normalizeH="0" baseline="0" smtClean="0">
                        <a:ln>
                          <a:noFill/>
                        </a:ln>
                        <a:solidFill>
                          <a:srgbClr val="3333FF"/>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FFFF"/>
                          </a:solidFill>
                          <a:effectLst/>
                          <a:latin typeface="Corbel" pitchFamily="34" charset="0"/>
                        </a:rPr>
                        <a:t>X</a:t>
                      </a:r>
                      <a:endParaRPr kumimoji="0" lang="ru-RU" sz="2800" b="1" i="0" u="none" strike="noStrike" cap="none" normalizeH="0" baseline="0" smtClean="0">
                        <a:ln>
                          <a:noFill/>
                        </a:ln>
                        <a:solidFill>
                          <a:srgbClr val="FFFFFF"/>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FF00"/>
                          </a:solidFill>
                          <a:effectLst/>
                          <a:latin typeface="Corbel" pitchFamily="34" charset="0"/>
                        </a:rPr>
                        <a:t>M</a:t>
                      </a:r>
                      <a:endParaRPr kumimoji="0" lang="ru-RU" sz="2800" b="1" i="0" u="none" strike="noStrike" cap="none" normalizeH="0" baseline="0" smtClean="0">
                        <a:ln>
                          <a:noFill/>
                        </a:ln>
                        <a:solidFill>
                          <a:srgbClr val="FFFF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A</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3333FF"/>
                          </a:solidFill>
                          <a:effectLst/>
                          <a:latin typeface="Corbel" pitchFamily="34" charset="0"/>
                        </a:rPr>
                        <a:t>D</a:t>
                      </a:r>
                      <a:endParaRPr kumimoji="0" lang="ru-RU" sz="2800" b="1" i="0" u="none" strike="noStrike" cap="none" normalizeH="0" baseline="0" smtClean="0">
                        <a:ln>
                          <a:noFill/>
                        </a:ln>
                        <a:solidFill>
                          <a:srgbClr val="3333FF"/>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334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FF00"/>
                          </a:solidFill>
                          <a:effectLst/>
                          <a:latin typeface="Corbel" pitchFamily="34" charset="0"/>
                        </a:rPr>
                        <a:t>P</a:t>
                      </a:r>
                      <a:endParaRPr kumimoji="0" lang="ru-RU" sz="2800" b="1" i="0" u="none" strike="noStrike" cap="none" normalizeH="0" baseline="0" smtClean="0">
                        <a:ln>
                          <a:noFill/>
                        </a:ln>
                        <a:solidFill>
                          <a:srgbClr val="FFFF00"/>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FF00"/>
                          </a:solidFill>
                          <a:effectLst/>
                          <a:latin typeface="Corbel" pitchFamily="34" charset="0"/>
                        </a:rPr>
                        <a:t>I</a:t>
                      </a:r>
                      <a:endParaRPr kumimoji="0" lang="ru-RU" sz="2800" b="1" i="0" u="none" strike="noStrike" cap="none" normalizeH="0" baseline="0" smtClean="0">
                        <a:ln>
                          <a:noFill/>
                        </a:ln>
                        <a:solidFill>
                          <a:srgbClr val="FFFF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FF00"/>
                          </a:solidFill>
                          <a:effectLst/>
                          <a:latin typeface="Corbel" pitchFamily="34" charset="0"/>
                        </a:rPr>
                        <a:t>A</a:t>
                      </a:r>
                      <a:endParaRPr kumimoji="0" lang="ru-RU" sz="2800" b="1" i="0" u="none" strike="noStrike" cap="none" normalizeH="0" baseline="0" smtClean="0">
                        <a:ln>
                          <a:noFill/>
                        </a:ln>
                        <a:solidFill>
                          <a:srgbClr val="FFFF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FF00"/>
                          </a:solidFill>
                          <a:effectLst/>
                          <a:latin typeface="Corbel" pitchFamily="34" charset="0"/>
                        </a:rPr>
                        <a:t>N</a:t>
                      </a:r>
                      <a:endParaRPr kumimoji="0" lang="ru-RU" sz="2800" b="1" i="0" u="none" strike="noStrike" cap="none" normalizeH="0" baseline="0" smtClean="0">
                        <a:ln>
                          <a:noFill/>
                        </a:ln>
                        <a:solidFill>
                          <a:srgbClr val="FFFF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FF00"/>
                          </a:solidFill>
                          <a:effectLst/>
                          <a:latin typeface="Corbel" pitchFamily="34" charset="0"/>
                        </a:rPr>
                        <a:t>O</a:t>
                      </a:r>
                      <a:endParaRPr kumimoji="0" lang="ru-RU" sz="2800" b="1" i="0" u="none" strike="noStrike" cap="none" normalizeH="0" baseline="0" smtClean="0">
                        <a:ln>
                          <a:noFill/>
                        </a:ln>
                        <a:solidFill>
                          <a:srgbClr val="FFFF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D</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3333FF"/>
                          </a:solidFill>
                          <a:effectLst/>
                          <a:latin typeface="Corbel" pitchFamily="34" charset="0"/>
                        </a:rPr>
                        <a:t>I</a:t>
                      </a:r>
                      <a:endParaRPr kumimoji="0" lang="ru-RU" sz="2800" b="1" i="0" u="none" strike="noStrike" cap="none" normalizeH="0" baseline="0" smtClean="0">
                        <a:ln>
                          <a:noFill/>
                        </a:ln>
                        <a:solidFill>
                          <a:srgbClr val="3333FF"/>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U</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FF00"/>
                          </a:solidFill>
                          <a:effectLst/>
                          <a:latin typeface="Corbel" pitchFamily="34" charset="0"/>
                        </a:rPr>
                        <a:t>P</a:t>
                      </a:r>
                      <a:endParaRPr kumimoji="0" lang="ru-RU" sz="2800" b="1" i="0" u="none" strike="noStrike" cap="none" normalizeH="0" baseline="0" smtClean="0">
                        <a:ln>
                          <a:noFill/>
                        </a:ln>
                        <a:solidFill>
                          <a:srgbClr val="FFFF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M</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3333FF"/>
                          </a:solidFill>
                          <a:effectLst/>
                          <a:latin typeface="Corbel" pitchFamily="34" charset="0"/>
                        </a:rPr>
                        <a:t>E</a:t>
                      </a:r>
                      <a:endParaRPr kumimoji="0" lang="ru-RU" sz="2800" b="1" i="0" u="none" strike="noStrike" cap="none" normalizeH="0" baseline="0" smtClean="0">
                        <a:ln>
                          <a:noFill/>
                        </a:ln>
                        <a:solidFill>
                          <a:srgbClr val="3333FF"/>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334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K</a:t>
                      </a:r>
                      <a:endParaRPr kumimoji="0" lang="ru-RU" sz="2800" b="0" i="0" u="none" strike="noStrike" cap="none" normalizeH="0" baseline="0" smtClean="0">
                        <a:ln>
                          <a:noFill/>
                        </a:ln>
                        <a:solidFill>
                          <a:schemeClr val="tx1"/>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O</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B</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M</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X</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A</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3333FF"/>
                          </a:solidFill>
                          <a:effectLst/>
                          <a:latin typeface="Corbel" pitchFamily="34" charset="0"/>
                        </a:rPr>
                        <a:t>C</a:t>
                      </a:r>
                      <a:endParaRPr kumimoji="0" lang="ru-RU" sz="2800" b="1" i="0" u="none" strike="noStrike" cap="none" normalizeH="0" baseline="0" smtClean="0">
                        <a:ln>
                          <a:noFill/>
                        </a:ln>
                        <a:solidFill>
                          <a:srgbClr val="3333FF"/>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Z</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FF00"/>
                          </a:solidFill>
                          <a:effectLst/>
                          <a:latin typeface="Corbel" pitchFamily="34" charset="0"/>
                        </a:rPr>
                        <a:t>E</a:t>
                      </a:r>
                      <a:endParaRPr kumimoji="0" lang="ru-RU" sz="2800" b="1" i="0" u="none" strike="noStrike" cap="none" normalizeH="0" baseline="0" smtClean="0">
                        <a:ln>
                          <a:noFill/>
                        </a:ln>
                        <a:solidFill>
                          <a:srgbClr val="FFFF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U</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3333FF"/>
                          </a:solidFill>
                          <a:effectLst/>
                          <a:latin typeface="Corbel" pitchFamily="34" charset="0"/>
                        </a:rPr>
                        <a:t>R</a:t>
                      </a:r>
                      <a:endParaRPr kumimoji="0" lang="ru-RU" sz="2800" b="1" i="0" u="none" strike="noStrike" cap="none" normalizeH="0" baseline="0" smtClean="0">
                        <a:ln>
                          <a:noFill/>
                        </a:ln>
                        <a:solidFill>
                          <a:srgbClr val="3333FF"/>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5334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CC6600"/>
                          </a:solidFill>
                          <a:effectLst/>
                          <a:latin typeface="Corbel" pitchFamily="34" charset="0"/>
                        </a:rPr>
                        <a:t>G</a:t>
                      </a:r>
                      <a:endParaRPr kumimoji="0" lang="ru-RU" sz="2800" b="1" i="0" u="none" strike="noStrike" cap="none" normalizeH="0" baseline="0" smtClean="0">
                        <a:ln>
                          <a:noFill/>
                        </a:ln>
                        <a:solidFill>
                          <a:srgbClr val="CC6600"/>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CC6600"/>
                          </a:solidFill>
                          <a:effectLst/>
                          <a:latin typeface="Corbel" pitchFamily="34" charset="0"/>
                        </a:rPr>
                        <a:t>R</a:t>
                      </a:r>
                      <a:endParaRPr kumimoji="0" lang="ru-RU" sz="2800" b="1" i="0" u="none" strike="noStrike" cap="none" normalizeH="0" baseline="0" smtClean="0">
                        <a:ln>
                          <a:noFill/>
                        </a:ln>
                        <a:solidFill>
                          <a:srgbClr val="CC66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CC6600"/>
                          </a:solidFill>
                          <a:effectLst/>
                          <a:latin typeface="Corbel" pitchFamily="34" charset="0"/>
                        </a:rPr>
                        <a:t>O</a:t>
                      </a:r>
                      <a:endParaRPr kumimoji="0" lang="ru-RU" sz="2800" b="1" i="0" u="none" strike="noStrike" cap="none" normalizeH="0" baseline="0" smtClean="0">
                        <a:ln>
                          <a:noFill/>
                        </a:ln>
                        <a:solidFill>
                          <a:srgbClr val="CC66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CC6600"/>
                          </a:solidFill>
                          <a:effectLst/>
                          <a:latin typeface="Corbel" pitchFamily="34" charset="0"/>
                        </a:rPr>
                        <a:t>U</a:t>
                      </a:r>
                      <a:endParaRPr kumimoji="0" lang="ru-RU" sz="2800" b="1" i="0" u="none" strike="noStrike" cap="none" normalizeH="0" baseline="0" smtClean="0">
                        <a:ln>
                          <a:noFill/>
                        </a:ln>
                        <a:solidFill>
                          <a:srgbClr val="CC66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CC6600"/>
                          </a:solidFill>
                          <a:effectLst/>
                          <a:latin typeface="Corbel" pitchFamily="34" charset="0"/>
                        </a:rPr>
                        <a:t>P</a:t>
                      </a:r>
                      <a:endParaRPr kumimoji="0" lang="ru-RU" sz="2800" b="1" i="0" u="none" strike="noStrike" cap="none" normalizeH="0" baseline="0" smtClean="0">
                        <a:ln>
                          <a:noFill/>
                        </a:ln>
                        <a:solidFill>
                          <a:srgbClr val="CC66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V</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D</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I</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FFFF00"/>
                          </a:solidFill>
                          <a:effectLst/>
                          <a:latin typeface="Corbel" pitchFamily="34" charset="0"/>
                        </a:rPr>
                        <a:t>T</a:t>
                      </a:r>
                      <a:endParaRPr kumimoji="0" lang="ru-RU" sz="2800" b="1" i="0" u="none" strike="noStrike" cap="none" normalizeH="0" baseline="0" smtClean="0">
                        <a:ln>
                          <a:noFill/>
                        </a:ln>
                        <a:solidFill>
                          <a:srgbClr val="FFFF0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J</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C</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5334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Z</a:t>
                      </a:r>
                      <a:endParaRPr kumimoji="0" lang="ru-RU" sz="2800" b="0" i="0" u="none" strike="noStrike" cap="none" normalizeH="0" baseline="0" smtClean="0">
                        <a:ln>
                          <a:noFill/>
                        </a:ln>
                        <a:solidFill>
                          <a:schemeClr val="tx1"/>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H</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D</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P</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P</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W</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C</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Z</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W</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V</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0" i="0" u="none" strike="noStrike" cap="none" normalizeH="0" baseline="0" smtClean="0">
                          <a:ln>
                            <a:noFill/>
                          </a:ln>
                          <a:solidFill>
                            <a:schemeClr val="tx1"/>
                          </a:solidFill>
                          <a:effectLst/>
                          <a:latin typeface="Corbel" pitchFamily="34" charset="0"/>
                        </a:rPr>
                        <a:t>J</a:t>
                      </a:r>
                      <a:endParaRPr kumimoji="0" lang="ru-RU" sz="2800" b="0" i="0" u="none" strike="noStrike" cap="none" normalizeH="0" baseline="0" smtClean="0">
                        <a:ln>
                          <a:noFill/>
                        </a:ln>
                        <a:solidFill>
                          <a:schemeClr val="tx1"/>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5334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800080"/>
                          </a:solidFill>
                          <a:effectLst/>
                          <a:latin typeface="Corbel" pitchFamily="34" charset="0"/>
                        </a:rPr>
                        <a:t>S</a:t>
                      </a:r>
                      <a:endParaRPr kumimoji="0" lang="ru-RU" sz="2800" b="1" i="0" u="none" strike="noStrike" cap="none" normalizeH="0" baseline="0" smtClean="0">
                        <a:ln>
                          <a:noFill/>
                        </a:ln>
                        <a:solidFill>
                          <a:srgbClr val="800080"/>
                        </a:solidFill>
                        <a:effectLst/>
                        <a:latin typeface="Corbel" pitchFamily="34" charset="0"/>
                      </a:endParaRPr>
                    </a:p>
                  </a:txBody>
                  <a:tcPr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800080"/>
                          </a:solidFill>
                          <a:effectLst/>
                          <a:latin typeface="Corbel" pitchFamily="34" charset="0"/>
                        </a:rPr>
                        <a:t>Y</a:t>
                      </a:r>
                      <a:endParaRPr kumimoji="0" lang="ru-RU" sz="2800" b="1" i="0" u="none" strike="noStrike" cap="none" normalizeH="0" baseline="0" smtClean="0">
                        <a:ln>
                          <a:noFill/>
                        </a:ln>
                        <a:solidFill>
                          <a:srgbClr val="80008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800080"/>
                          </a:solidFill>
                          <a:effectLst/>
                          <a:latin typeface="Corbel" pitchFamily="34" charset="0"/>
                        </a:rPr>
                        <a:t>N</a:t>
                      </a:r>
                      <a:endParaRPr kumimoji="0" lang="ru-RU" sz="2800" b="1" i="0" u="none" strike="noStrike" cap="none" normalizeH="0" baseline="0" smtClean="0">
                        <a:ln>
                          <a:noFill/>
                        </a:ln>
                        <a:solidFill>
                          <a:srgbClr val="80008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800080"/>
                          </a:solidFill>
                          <a:effectLst/>
                          <a:latin typeface="Corbel" pitchFamily="34" charset="0"/>
                        </a:rPr>
                        <a:t>T</a:t>
                      </a:r>
                      <a:endParaRPr kumimoji="0" lang="ru-RU" sz="2800" b="1" i="0" u="none" strike="noStrike" cap="none" normalizeH="0" baseline="0" smtClean="0">
                        <a:ln>
                          <a:noFill/>
                        </a:ln>
                        <a:solidFill>
                          <a:srgbClr val="80008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800080"/>
                          </a:solidFill>
                          <a:effectLst/>
                          <a:latin typeface="Corbel" pitchFamily="34" charset="0"/>
                        </a:rPr>
                        <a:t>H</a:t>
                      </a:r>
                      <a:endParaRPr kumimoji="0" lang="ru-RU" sz="2800" b="1" i="0" u="none" strike="noStrike" cap="none" normalizeH="0" baseline="0" smtClean="0">
                        <a:ln>
                          <a:noFill/>
                        </a:ln>
                        <a:solidFill>
                          <a:srgbClr val="80008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800080"/>
                          </a:solidFill>
                          <a:effectLst/>
                          <a:latin typeface="Corbel" pitchFamily="34" charset="0"/>
                        </a:rPr>
                        <a:t>E</a:t>
                      </a:r>
                      <a:endParaRPr kumimoji="0" lang="ru-RU" sz="2800" b="1" i="0" u="none" strike="noStrike" cap="none" normalizeH="0" baseline="0" smtClean="0">
                        <a:ln>
                          <a:noFill/>
                        </a:ln>
                        <a:solidFill>
                          <a:srgbClr val="80008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800080"/>
                          </a:solidFill>
                          <a:effectLst/>
                          <a:latin typeface="Corbel" pitchFamily="34" charset="0"/>
                        </a:rPr>
                        <a:t>S</a:t>
                      </a:r>
                      <a:endParaRPr kumimoji="0" lang="ru-RU" sz="2800" b="1" i="0" u="none" strike="noStrike" cap="none" normalizeH="0" baseline="0" smtClean="0">
                        <a:ln>
                          <a:noFill/>
                        </a:ln>
                        <a:solidFill>
                          <a:srgbClr val="80008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800080"/>
                          </a:solidFill>
                          <a:effectLst/>
                          <a:latin typeface="Corbel" pitchFamily="34" charset="0"/>
                        </a:rPr>
                        <a:t>I</a:t>
                      </a:r>
                      <a:endParaRPr kumimoji="0" lang="ru-RU" sz="2800" b="1" i="0" u="none" strike="noStrike" cap="none" normalizeH="0" baseline="0" smtClean="0">
                        <a:ln>
                          <a:noFill/>
                        </a:ln>
                        <a:solidFill>
                          <a:srgbClr val="80008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800080"/>
                          </a:solidFill>
                          <a:effectLst/>
                          <a:latin typeface="Corbel" pitchFamily="34" charset="0"/>
                        </a:rPr>
                        <a:t>S</a:t>
                      </a:r>
                      <a:endParaRPr kumimoji="0" lang="ru-RU" sz="2800" b="1" i="0" u="none" strike="noStrike" cap="none" normalizeH="0" baseline="0" smtClean="0">
                        <a:ln>
                          <a:noFill/>
                        </a:ln>
                        <a:solidFill>
                          <a:srgbClr val="80008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800080"/>
                          </a:solidFill>
                          <a:effectLst/>
                          <a:latin typeface="Corbel" pitchFamily="34" charset="0"/>
                        </a:rPr>
                        <a:t>E</a:t>
                      </a:r>
                      <a:endParaRPr kumimoji="0" lang="ru-RU" sz="2800" b="1" i="0" u="none" strike="noStrike" cap="none" normalizeH="0" baseline="0" smtClean="0">
                        <a:ln>
                          <a:noFill/>
                        </a:ln>
                        <a:solidFill>
                          <a:srgbClr val="80008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80000"/>
                        <a:buFont typeface="Wingdings 2" pitchFamily="18" charset="2"/>
                        <a:buNone/>
                        <a:tabLst/>
                      </a:pPr>
                      <a:r>
                        <a:rPr kumimoji="0" lang="en-US" sz="2800" b="1" i="0" u="none" strike="noStrike" cap="none" normalizeH="0" baseline="0" smtClean="0">
                          <a:ln>
                            <a:noFill/>
                          </a:ln>
                          <a:solidFill>
                            <a:srgbClr val="800080"/>
                          </a:solidFill>
                          <a:effectLst/>
                          <a:latin typeface="Corbel" pitchFamily="34" charset="0"/>
                        </a:rPr>
                        <a:t>R</a:t>
                      </a:r>
                      <a:endParaRPr kumimoji="0" lang="ru-RU" sz="2800" b="1" i="0" u="none" strike="noStrike" cap="none" normalizeH="0" baseline="0" smtClean="0">
                        <a:ln>
                          <a:noFill/>
                        </a:ln>
                        <a:solidFill>
                          <a:srgbClr val="800080"/>
                        </a:solidFill>
                        <a:effectLst/>
                        <a:latin typeface="Corbel" pitchFamily="34" charset="0"/>
                      </a:endParaRPr>
                    </a:p>
                  </a:txBody>
                  <a:tcPr horzOverflow="overflow">
                    <a:lnL w="31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6949"/>
                                        </p:tgtEl>
                                        <p:attrNameLst>
                                          <p:attrName>style.visibility</p:attrName>
                                        </p:attrNameLst>
                                      </p:cBhvr>
                                      <p:to>
                                        <p:strVal val="visible"/>
                                      </p:to>
                                    </p:set>
                                    <p:anim calcmode="lin" valueType="num">
                                      <p:cBhvr additive="base">
                                        <p:cTn id="7" dur="500" fill="hold"/>
                                        <p:tgtEl>
                                          <p:spTgt spid="76949"/>
                                        </p:tgtEl>
                                        <p:attrNameLst>
                                          <p:attrName>ppt_x</p:attrName>
                                        </p:attrNameLst>
                                      </p:cBhvr>
                                      <p:tavLst>
                                        <p:tav tm="0">
                                          <p:val>
                                            <p:strVal val="#ppt_x"/>
                                          </p:val>
                                        </p:tav>
                                        <p:tav tm="100000">
                                          <p:val>
                                            <p:strVal val="#ppt_x"/>
                                          </p:val>
                                        </p:tav>
                                      </p:tavLst>
                                    </p:anim>
                                    <p:anim calcmode="lin" valueType="num">
                                      <p:cBhvr additive="base">
                                        <p:cTn id="8" dur="500" fill="hold"/>
                                        <p:tgtEl>
                                          <p:spTgt spid="769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bwMode="auto">
          <a:noFill/>
        </p:spPr>
        <p:txBody>
          <a:bodyPr vert="horz" wrap="square" lIns="91440" tIns="45720" rIns="91440" bIns="45720" numCol="1" anchorCtr="0" compatLnSpc="1">
            <a:prstTxWarp prst="textNoShape">
              <a:avLst/>
            </a:prstTxWarp>
          </a:bodyPr>
          <a:lstStyle/>
          <a:p>
            <a:pPr algn="ctr" eaLnBrk="1" hangingPunct="1"/>
            <a:r>
              <a:rPr lang="en-US" sz="3000" b="1" smtClean="0">
                <a:solidFill>
                  <a:srgbClr val="FFFF00"/>
                </a:solidFill>
                <a:effectLst/>
                <a:latin typeface="Corbel" pitchFamily="34" charset="0"/>
              </a:rPr>
              <a:t>Fill  in the text</a:t>
            </a:r>
            <a:endParaRPr lang="ru-RU" sz="3000" b="1" smtClean="0">
              <a:solidFill>
                <a:srgbClr val="FFFF00"/>
              </a:solidFill>
              <a:effectLst/>
            </a:endParaRPr>
          </a:p>
        </p:txBody>
      </p:sp>
      <p:sp>
        <p:nvSpPr>
          <p:cNvPr id="16387" name="Rectangle 3"/>
          <p:cNvSpPr>
            <a:spLocks noGrp="1" noChangeArrowheads="1"/>
          </p:cNvSpPr>
          <p:nvPr>
            <p:ph type="body" idx="4294967295"/>
          </p:nvPr>
        </p:nvSpPr>
        <p:spPr/>
        <p:txBody>
          <a:bodyPr/>
          <a:lstStyle/>
          <a:p>
            <a:pPr eaLnBrk="1" hangingPunct="1">
              <a:lnSpc>
                <a:spcPct val="90000"/>
              </a:lnSpc>
            </a:pPr>
            <a:r>
              <a:rPr lang="en-US" smtClean="0">
                <a:latin typeface="Corbel" pitchFamily="34" charset="0"/>
              </a:rPr>
              <a:t>In the …, it took pop and rock groups one or two days to record their songs. Nowadays, it can take ….Many rock groups begin by recording only one instruments, for example, the … . Then, they record other … - electric piano, synthesiser, guitars, drum and so on.</a:t>
            </a:r>
          </a:p>
          <a:p>
            <a:pPr eaLnBrk="1" hangingPunct="1">
              <a:lnSpc>
                <a:spcPct val="90000"/>
              </a:lnSpc>
            </a:pPr>
            <a:endParaRPr lang="en-US" smtClean="0">
              <a:latin typeface="Corbel" pitchFamily="34" charset="0"/>
            </a:endParaRPr>
          </a:p>
          <a:p>
            <a:pPr eaLnBrk="1" hangingPunct="1">
              <a:lnSpc>
                <a:spcPct val="90000"/>
              </a:lnSpc>
            </a:pPr>
            <a:r>
              <a:rPr lang="en-US" sz="2400" smtClean="0">
                <a:latin typeface="Corbel" pitchFamily="34" charset="0"/>
              </a:rPr>
              <a:t>Voice    months and months      1960s        instruments</a:t>
            </a:r>
            <a:r>
              <a:rPr lang="en-US" smtClean="0">
                <a:latin typeface="Corbel" pitchFamily="34" charset="0"/>
              </a:rPr>
              <a:t> </a:t>
            </a:r>
            <a:endParaRPr lang="ru-RU"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500" fill="hold"/>
                                        <p:tgtEl>
                                          <p:spTgt spid="16386"/>
                                        </p:tgtEl>
                                        <p:attrNameLst>
                                          <p:attrName>ppt_x</p:attrName>
                                        </p:attrNameLst>
                                      </p:cBhvr>
                                      <p:tavLst>
                                        <p:tav tm="0">
                                          <p:val>
                                            <p:strVal val="#ppt_x"/>
                                          </p:val>
                                        </p:tav>
                                        <p:tav tm="100000">
                                          <p:val>
                                            <p:strVal val="#ppt_x"/>
                                          </p:val>
                                        </p:tav>
                                      </p:tavLst>
                                    </p:anim>
                                    <p:anim calcmode="lin" valueType="num">
                                      <p:cBhvr additive="base">
                                        <p:cTn id="8" dur="500" fill="hold"/>
                                        <p:tgtEl>
                                          <p:spTgt spid="163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387">
                                            <p:txEl>
                                              <p:pRg st="0" end="0"/>
                                            </p:txEl>
                                          </p:spTgt>
                                        </p:tgtEl>
                                        <p:attrNameLst>
                                          <p:attrName>style.visibility</p:attrName>
                                        </p:attrNameLst>
                                      </p:cBhvr>
                                      <p:to>
                                        <p:strVal val="visible"/>
                                      </p:to>
                                    </p:set>
                                    <p:anim calcmode="lin" valueType="num">
                                      <p:cBhvr additive="base">
                                        <p:cTn id="13" dur="500" fill="hold"/>
                                        <p:tgtEl>
                                          <p:spTgt spid="1638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3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387">
                                            <p:txEl>
                                              <p:pRg st="2" end="2"/>
                                            </p:txEl>
                                          </p:spTgt>
                                        </p:tgtEl>
                                        <p:attrNameLst>
                                          <p:attrName>style.visibility</p:attrName>
                                        </p:attrNameLst>
                                      </p:cBhvr>
                                      <p:to>
                                        <p:strVal val="visible"/>
                                      </p:to>
                                    </p:set>
                                    <p:anim calcmode="lin" valueType="num">
                                      <p:cBhvr additive="base">
                                        <p:cTn id="19" dur="500" fill="hold"/>
                                        <p:tgtEl>
                                          <p:spTgt spid="1638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38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idx="4294967295"/>
          </p:nvPr>
        </p:nvSpPr>
        <p:spPr bwMode="auto">
          <a:noFill/>
        </p:spPr>
        <p:txBody>
          <a:bodyPr vert="horz" wrap="square" lIns="91440" tIns="45720" rIns="91440" bIns="45720" numCol="1" anchorCtr="0" compatLnSpc="1">
            <a:prstTxWarp prst="textNoShape">
              <a:avLst/>
            </a:prstTxWarp>
          </a:bodyPr>
          <a:lstStyle/>
          <a:p>
            <a:pPr eaLnBrk="1" hangingPunct="1"/>
            <a:r>
              <a:rPr lang="en-US" sz="2600" b="1" smtClean="0">
                <a:solidFill>
                  <a:srgbClr val="FFFF00"/>
                </a:solidFill>
                <a:effectLst/>
                <a:latin typeface="Corbel" pitchFamily="34" charset="0"/>
              </a:rPr>
              <a:t>Fill in the text</a:t>
            </a:r>
            <a:endParaRPr lang="ru-RU" sz="2600" b="1" smtClean="0">
              <a:solidFill>
                <a:srgbClr val="FFFF00"/>
              </a:solidFill>
              <a:effectLst/>
            </a:endParaRPr>
          </a:p>
        </p:txBody>
      </p:sp>
      <p:sp>
        <p:nvSpPr>
          <p:cNvPr id="78851" name="Rectangle 3"/>
          <p:cNvSpPr>
            <a:spLocks noGrp="1" noChangeArrowheads="1"/>
          </p:cNvSpPr>
          <p:nvPr>
            <p:ph type="body" idx="4294967295"/>
          </p:nvPr>
        </p:nvSpPr>
        <p:spPr/>
        <p:txBody>
          <a:bodyPr/>
          <a:lstStyle/>
          <a:p>
            <a:pPr eaLnBrk="1" hangingPunct="1"/>
            <a:r>
              <a:rPr lang="en-US" smtClean="0">
                <a:latin typeface="Corbel" pitchFamily="34" charset="0"/>
              </a:rPr>
              <a:t>In the</a:t>
            </a:r>
            <a:r>
              <a:rPr lang="ru-RU" smtClean="0"/>
              <a:t> </a:t>
            </a:r>
            <a:r>
              <a:rPr lang="ru-RU" b="1" i="1" smtClean="0">
                <a:solidFill>
                  <a:srgbClr val="FFFF00"/>
                </a:solidFill>
              </a:rPr>
              <a:t>1960</a:t>
            </a:r>
            <a:r>
              <a:rPr lang="en-US" b="1" i="1" smtClean="0">
                <a:solidFill>
                  <a:srgbClr val="FFFF00"/>
                </a:solidFill>
                <a:latin typeface="Corbel" pitchFamily="34" charset="0"/>
              </a:rPr>
              <a:t>s</a:t>
            </a:r>
            <a:r>
              <a:rPr lang="en-US" smtClean="0">
                <a:latin typeface="Corbel" pitchFamily="34" charset="0"/>
              </a:rPr>
              <a:t>, it took pop and rock groups one or two days to record their songs. Nowadays, it can take </a:t>
            </a:r>
            <a:r>
              <a:rPr lang="en-US" b="1" i="1" smtClean="0">
                <a:solidFill>
                  <a:srgbClr val="FFFF00"/>
                </a:solidFill>
                <a:latin typeface="Corbel" pitchFamily="34" charset="0"/>
              </a:rPr>
              <a:t>months and months</a:t>
            </a:r>
            <a:r>
              <a:rPr lang="en-US" smtClean="0">
                <a:latin typeface="Corbel" pitchFamily="34" charset="0"/>
              </a:rPr>
              <a:t>. Many rock groups begin by recording only one instruments, for example, the </a:t>
            </a:r>
            <a:r>
              <a:rPr lang="en-US" b="1" i="1" smtClean="0">
                <a:solidFill>
                  <a:srgbClr val="FFFF00"/>
                </a:solidFill>
                <a:latin typeface="Corbel" pitchFamily="34" charset="0"/>
              </a:rPr>
              <a:t>voice</a:t>
            </a:r>
            <a:r>
              <a:rPr lang="en-US" smtClean="0">
                <a:latin typeface="Corbel" pitchFamily="34" charset="0"/>
              </a:rPr>
              <a:t>. Then, they record other </a:t>
            </a:r>
            <a:r>
              <a:rPr lang="en-US" b="1" i="1" smtClean="0">
                <a:latin typeface="Corbel" pitchFamily="34" charset="0"/>
              </a:rPr>
              <a:t>instruments </a:t>
            </a:r>
            <a:r>
              <a:rPr lang="en-US" smtClean="0">
                <a:latin typeface="Corbel" pitchFamily="34" charset="0"/>
              </a:rPr>
              <a:t>- electric piano, </a:t>
            </a:r>
            <a:r>
              <a:rPr lang="en-US" smtClean="0">
                <a:solidFill>
                  <a:srgbClr val="FFFF00"/>
                </a:solidFill>
                <a:latin typeface="Corbel" pitchFamily="34" charset="0"/>
              </a:rPr>
              <a:t>synthesiser</a:t>
            </a:r>
            <a:r>
              <a:rPr lang="en-US" smtClean="0">
                <a:latin typeface="Corbel" pitchFamily="34" charset="0"/>
              </a:rPr>
              <a:t>, guitars, drum and so on.</a:t>
            </a:r>
          </a:p>
          <a:p>
            <a:pPr eaLnBrk="1" hangingPunct="1">
              <a:buFont typeface="Wingdings 2" pitchFamily="18" charset="2"/>
              <a:buNone/>
            </a:pPr>
            <a:endParaRPr lang="en-US" smtClean="0">
              <a:latin typeface="Corbe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idx="4294967295"/>
          </p:nvPr>
        </p:nvSpPr>
        <p:spPr bwMode="auto">
          <a:xfrm>
            <a:off x="1676400" y="457200"/>
            <a:ext cx="6553200" cy="946150"/>
          </a:xfrm>
          <a:noFill/>
        </p:spPr>
        <p:txBody>
          <a:bodyPr vert="horz" wrap="square" lIns="91440" tIns="45720" rIns="91440" bIns="45720" numCol="1" anchorCtr="0" compatLnSpc="1">
            <a:prstTxWarp prst="textNoShape">
              <a:avLst/>
            </a:prstTxWarp>
          </a:bodyPr>
          <a:lstStyle/>
          <a:p>
            <a:pPr algn="ctr" eaLnBrk="1" hangingPunct="1"/>
            <a:r>
              <a:rPr lang="en-US" b="1" smtClean="0">
                <a:solidFill>
                  <a:srgbClr val="CC3300"/>
                </a:solidFill>
                <a:effectLst/>
                <a:latin typeface="Corbel" pitchFamily="34" charset="0"/>
              </a:rPr>
              <a:t>Make words</a:t>
            </a:r>
            <a:endParaRPr lang="ru-RU" b="1" smtClean="0">
              <a:solidFill>
                <a:srgbClr val="CC3300"/>
              </a:solidFill>
              <a:effectLst/>
            </a:endParaRPr>
          </a:p>
        </p:txBody>
      </p:sp>
      <p:sp>
        <p:nvSpPr>
          <p:cNvPr id="79875" name="Rectangle 4"/>
          <p:cNvSpPr>
            <a:spLocks noGrp="1" noChangeArrowheads="1"/>
          </p:cNvSpPr>
          <p:nvPr>
            <p:ph type="body" sz="half" idx="4294967295"/>
          </p:nvPr>
        </p:nvSpPr>
        <p:spPr>
          <a:xfrm>
            <a:off x="2339975" y="1484313"/>
            <a:ext cx="2587625" cy="4525962"/>
          </a:xfrm>
        </p:spPr>
        <p:txBody>
          <a:bodyPr/>
          <a:lstStyle/>
          <a:p>
            <a:pPr eaLnBrk="1" hangingPunct="1">
              <a:lnSpc>
                <a:spcPct val="90000"/>
              </a:lnSpc>
              <a:buFont typeface="Wingdings 2" pitchFamily="18" charset="2"/>
              <a:buNone/>
            </a:pPr>
            <a:endParaRPr lang="en-US" sz="2800" smtClean="0">
              <a:latin typeface="Corbel" pitchFamily="34" charset="0"/>
            </a:endParaRPr>
          </a:p>
          <a:p>
            <a:pPr eaLnBrk="1" hangingPunct="1">
              <a:lnSpc>
                <a:spcPct val="90000"/>
              </a:lnSpc>
              <a:buFont typeface="Wingdings 2" pitchFamily="18" charset="2"/>
              <a:buNone/>
            </a:pPr>
            <a:r>
              <a:rPr lang="en-US" sz="2800" smtClean="0">
                <a:latin typeface="Corbel" pitchFamily="34" charset="0"/>
              </a:rPr>
              <a:t>Pop</a:t>
            </a:r>
          </a:p>
          <a:p>
            <a:pPr eaLnBrk="1" hangingPunct="1">
              <a:lnSpc>
                <a:spcPct val="90000"/>
              </a:lnSpc>
              <a:buFont typeface="Wingdings 2" pitchFamily="18" charset="2"/>
              <a:buNone/>
            </a:pPr>
            <a:r>
              <a:rPr lang="en-US" sz="2800" smtClean="0">
                <a:latin typeface="Corbel" pitchFamily="34" charset="0"/>
              </a:rPr>
              <a:t>Intro</a:t>
            </a:r>
          </a:p>
          <a:p>
            <a:pPr eaLnBrk="1" hangingPunct="1">
              <a:lnSpc>
                <a:spcPct val="90000"/>
              </a:lnSpc>
              <a:buFont typeface="Wingdings 2" pitchFamily="18" charset="2"/>
              <a:buNone/>
            </a:pPr>
            <a:r>
              <a:rPr lang="en-US" sz="2800" smtClean="0">
                <a:latin typeface="Corbel" pitchFamily="34" charset="0"/>
              </a:rPr>
              <a:t>Exper</a:t>
            </a:r>
          </a:p>
          <a:p>
            <a:pPr eaLnBrk="1" hangingPunct="1">
              <a:lnSpc>
                <a:spcPct val="90000"/>
              </a:lnSpc>
              <a:buFont typeface="Wingdings 2" pitchFamily="18" charset="2"/>
              <a:buNone/>
            </a:pPr>
            <a:r>
              <a:rPr lang="en-US" sz="2800" smtClean="0">
                <a:latin typeface="Corbel" pitchFamily="34" charset="0"/>
              </a:rPr>
              <a:t>Mix </a:t>
            </a:r>
          </a:p>
          <a:p>
            <a:pPr eaLnBrk="1" hangingPunct="1">
              <a:lnSpc>
                <a:spcPct val="90000"/>
              </a:lnSpc>
              <a:buFont typeface="Wingdings 2" pitchFamily="18" charset="2"/>
              <a:buNone/>
            </a:pPr>
            <a:r>
              <a:rPr lang="en-US" sz="2800" smtClean="0">
                <a:latin typeface="Corbel" pitchFamily="34" charset="0"/>
              </a:rPr>
              <a:t>Reli</a:t>
            </a:r>
          </a:p>
          <a:p>
            <a:pPr eaLnBrk="1" hangingPunct="1">
              <a:lnSpc>
                <a:spcPct val="90000"/>
              </a:lnSpc>
              <a:buFont typeface="Wingdings 2" pitchFamily="18" charset="2"/>
              <a:buNone/>
            </a:pPr>
            <a:r>
              <a:rPr lang="en-US" sz="2800" smtClean="0">
                <a:latin typeface="Corbel" pitchFamily="34" charset="0"/>
              </a:rPr>
              <a:t>Old-fash</a:t>
            </a:r>
          </a:p>
          <a:p>
            <a:pPr eaLnBrk="1" hangingPunct="1">
              <a:lnSpc>
                <a:spcPct val="90000"/>
              </a:lnSpc>
              <a:buFont typeface="Wingdings 2" pitchFamily="18" charset="2"/>
              <a:buNone/>
            </a:pPr>
            <a:r>
              <a:rPr lang="en-US" sz="2800" smtClean="0">
                <a:latin typeface="Corbel" pitchFamily="34" charset="0"/>
              </a:rPr>
              <a:t>Appe</a:t>
            </a:r>
          </a:p>
          <a:p>
            <a:pPr eaLnBrk="1" hangingPunct="1">
              <a:lnSpc>
                <a:spcPct val="90000"/>
              </a:lnSpc>
              <a:buFont typeface="Wingdings 2" pitchFamily="18" charset="2"/>
              <a:buNone/>
            </a:pPr>
            <a:r>
              <a:rPr lang="en-US" sz="2800" smtClean="0">
                <a:latin typeface="Corbel" pitchFamily="34" charset="0"/>
              </a:rPr>
              <a:t>Cass</a:t>
            </a:r>
            <a:r>
              <a:rPr lang="ru-RU" sz="2800" smtClean="0"/>
              <a:t> </a:t>
            </a:r>
          </a:p>
        </p:txBody>
      </p:sp>
      <p:sp>
        <p:nvSpPr>
          <p:cNvPr id="79876" name="Rectangle 5"/>
          <p:cNvSpPr>
            <a:spLocks noGrp="1" noChangeArrowheads="1"/>
          </p:cNvSpPr>
          <p:nvPr>
            <p:ph type="body" sz="half" idx="4294967295"/>
          </p:nvPr>
        </p:nvSpPr>
        <p:spPr>
          <a:xfrm>
            <a:off x="5076825" y="1557338"/>
            <a:ext cx="2587625" cy="4525962"/>
          </a:xfrm>
        </p:spPr>
        <p:txBody>
          <a:bodyPr/>
          <a:lstStyle/>
          <a:p>
            <a:pPr eaLnBrk="1" hangingPunct="1">
              <a:lnSpc>
                <a:spcPct val="90000"/>
              </a:lnSpc>
              <a:buFont typeface="Wingdings 2" pitchFamily="18" charset="2"/>
              <a:buNone/>
            </a:pPr>
            <a:endParaRPr lang="en-US" sz="2800" smtClean="0">
              <a:latin typeface="Corbel" pitchFamily="34" charset="0"/>
            </a:endParaRPr>
          </a:p>
          <a:p>
            <a:pPr eaLnBrk="1" hangingPunct="1">
              <a:lnSpc>
                <a:spcPct val="90000"/>
              </a:lnSpc>
              <a:buFont typeface="Wingdings 2" pitchFamily="18" charset="2"/>
              <a:buNone/>
            </a:pPr>
            <a:r>
              <a:rPr lang="en-US" sz="2800" smtClean="0">
                <a:latin typeface="Corbel" pitchFamily="34" charset="0"/>
              </a:rPr>
              <a:t>iment</a:t>
            </a:r>
          </a:p>
          <a:p>
            <a:pPr eaLnBrk="1" hangingPunct="1">
              <a:lnSpc>
                <a:spcPct val="90000"/>
              </a:lnSpc>
              <a:buFont typeface="Wingdings 2" pitchFamily="18" charset="2"/>
              <a:buNone/>
            </a:pPr>
            <a:r>
              <a:rPr lang="en-US" sz="2800" smtClean="0">
                <a:latin typeface="Corbel" pitchFamily="34" charset="0"/>
              </a:rPr>
              <a:t>ioned </a:t>
            </a:r>
          </a:p>
          <a:p>
            <a:pPr eaLnBrk="1" hangingPunct="1">
              <a:lnSpc>
                <a:spcPct val="90000"/>
              </a:lnSpc>
              <a:buFont typeface="Wingdings 2" pitchFamily="18" charset="2"/>
              <a:buNone/>
            </a:pPr>
            <a:r>
              <a:rPr lang="en-US" sz="2800" smtClean="0">
                <a:latin typeface="Corbel" pitchFamily="34" charset="0"/>
              </a:rPr>
              <a:t>ette</a:t>
            </a:r>
          </a:p>
          <a:p>
            <a:pPr eaLnBrk="1" hangingPunct="1">
              <a:lnSpc>
                <a:spcPct val="90000"/>
              </a:lnSpc>
              <a:buFont typeface="Wingdings 2" pitchFamily="18" charset="2"/>
              <a:buNone/>
            </a:pPr>
            <a:r>
              <a:rPr lang="en-US" sz="2800" smtClean="0">
                <a:latin typeface="Corbel" pitchFamily="34" charset="0"/>
              </a:rPr>
              <a:t>ular</a:t>
            </a:r>
          </a:p>
          <a:p>
            <a:pPr eaLnBrk="1" hangingPunct="1">
              <a:lnSpc>
                <a:spcPct val="90000"/>
              </a:lnSpc>
              <a:buFont typeface="Wingdings 2" pitchFamily="18" charset="2"/>
              <a:buNone/>
            </a:pPr>
            <a:r>
              <a:rPr lang="en-US" sz="2800" smtClean="0">
                <a:latin typeface="Corbel" pitchFamily="34" charset="0"/>
              </a:rPr>
              <a:t>ared </a:t>
            </a:r>
          </a:p>
          <a:p>
            <a:pPr eaLnBrk="1" hangingPunct="1">
              <a:lnSpc>
                <a:spcPct val="90000"/>
              </a:lnSpc>
              <a:buFont typeface="Wingdings 2" pitchFamily="18" charset="2"/>
              <a:buNone/>
            </a:pPr>
            <a:r>
              <a:rPr lang="en-US" sz="2800" smtClean="0">
                <a:latin typeface="Corbel" pitchFamily="34" charset="0"/>
              </a:rPr>
              <a:t>gious</a:t>
            </a:r>
          </a:p>
          <a:p>
            <a:pPr eaLnBrk="1" hangingPunct="1">
              <a:lnSpc>
                <a:spcPct val="90000"/>
              </a:lnSpc>
              <a:buFont typeface="Wingdings 2" pitchFamily="18" charset="2"/>
              <a:buNone/>
            </a:pPr>
            <a:r>
              <a:rPr lang="en-US" sz="2800" smtClean="0">
                <a:latin typeface="Corbel" pitchFamily="34" charset="0"/>
              </a:rPr>
              <a:t>duce</a:t>
            </a:r>
          </a:p>
          <a:p>
            <a:pPr eaLnBrk="1" hangingPunct="1">
              <a:lnSpc>
                <a:spcPct val="90000"/>
              </a:lnSpc>
              <a:buFont typeface="Wingdings 2" pitchFamily="18" charset="2"/>
              <a:buNone/>
            </a:pPr>
            <a:r>
              <a:rPr lang="en-US" sz="2800" smtClean="0">
                <a:latin typeface="Corbel" pitchFamily="34" charset="0"/>
              </a:rPr>
              <a:t>ture </a:t>
            </a:r>
            <a:endParaRPr lang="ru-RU" sz="280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4"/>
          <p:cNvSpPr>
            <a:spLocks noGrp="1" noChangeArrowheads="1"/>
          </p:cNvSpPr>
          <p:nvPr>
            <p:ph type="title" idx="4294967295"/>
          </p:nvPr>
        </p:nvSpPr>
        <p:spPr bwMode="auto">
          <a:xfrm>
            <a:off x="2438400" y="685800"/>
            <a:ext cx="5791200" cy="717550"/>
          </a:xfrm>
          <a:noFill/>
        </p:spPr>
        <p:txBody>
          <a:bodyPr vert="horz" wrap="square" lIns="91440" tIns="45720" rIns="91440" bIns="45720" numCol="1" anchorCtr="0" compatLnSpc="1">
            <a:prstTxWarp prst="textNoShape">
              <a:avLst/>
            </a:prstTxWarp>
          </a:bodyPr>
          <a:lstStyle/>
          <a:p>
            <a:pPr eaLnBrk="1" hangingPunct="1"/>
            <a:r>
              <a:rPr lang="en-US" sz="3900" b="1" smtClean="0">
                <a:solidFill>
                  <a:srgbClr val="CC3300"/>
                </a:solidFill>
                <a:effectLst/>
                <a:latin typeface="Corbel" pitchFamily="34" charset="0"/>
              </a:rPr>
              <a:t>Make words</a:t>
            </a:r>
            <a:endParaRPr lang="ru-RU" sz="3900" b="1" smtClean="0">
              <a:solidFill>
                <a:srgbClr val="CC3300"/>
              </a:solidFill>
              <a:effectLst/>
            </a:endParaRPr>
          </a:p>
        </p:txBody>
      </p:sp>
      <p:sp>
        <p:nvSpPr>
          <p:cNvPr id="80899" name="Rectangle 9"/>
          <p:cNvSpPr>
            <a:spLocks noGrp="1" noChangeArrowheads="1"/>
          </p:cNvSpPr>
          <p:nvPr>
            <p:ph type="body" sz="half" idx="4294967295"/>
          </p:nvPr>
        </p:nvSpPr>
        <p:spPr>
          <a:xfrm>
            <a:off x="2268538" y="1773238"/>
            <a:ext cx="2444750" cy="4525962"/>
          </a:xfrm>
        </p:spPr>
        <p:txBody>
          <a:bodyPr/>
          <a:lstStyle/>
          <a:p>
            <a:pPr eaLnBrk="1" hangingPunct="1">
              <a:buFont typeface="Wingdings 2" pitchFamily="18" charset="2"/>
              <a:buNone/>
            </a:pPr>
            <a:r>
              <a:rPr lang="en-US" sz="2800" smtClean="0">
                <a:latin typeface="Corbel" pitchFamily="34" charset="0"/>
              </a:rPr>
              <a:t>Pop</a:t>
            </a:r>
          </a:p>
          <a:p>
            <a:pPr eaLnBrk="1" hangingPunct="1">
              <a:buFont typeface="Wingdings 2" pitchFamily="18" charset="2"/>
              <a:buNone/>
            </a:pPr>
            <a:r>
              <a:rPr lang="en-US" sz="2800" smtClean="0">
                <a:latin typeface="Corbel" pitchFamily="34" charset="0"/>
              </a:rPr>
              <a:t>Intro</a:t>
            </a:r>
          </a:p>
          <a:p>
            <a:pPr eaLnBrk="1" hangingPunct="1">
              <a:buFont typeface="Wingdings 2" pitchFamily="18" charset="2"/>
              <a:buNone/>
            </a:pPr>
            <a:r>
              <a:rPr lang="en-US" sz="2800" smtClean="0">
                <a:latin typeface="Corbel" pitchFamily="34" charset="0"/>
              </a:rPr>
              <a:t>Exper</a:t>
            </a:r>
          </a:p>
          <a:p>
            <a:pPr eaLnBrk="1" hangingPunct="1">
              <a:buFont typeface="Wingdings 2" pitchFamily="18" charset="2"/>
              <a:buNone/>
            </a:pPr>
            <a:r>
              <a:rPr lang="en-US" sz="2800" smtClean="0">
                <a:latin typeface="Corbel" pitchFamily="34" charset="0"/>
              </a:rPr>
              <a:t>Mix </a:t>
            </a:r>
          </a:p>
          <a:p>
            <a:pPr eaLnBrk="1" hangingPunct="1">
              <a:buFont typeface="Wingdings 2" pitchFamily="18" charset="2"/>
              <a:buNone/>
            </a:pPr>
            <a:r>
              <a:rPr lang="en-US" sz="2800" smtClean="0">
                <a:latin typeface="Corbel" pitchFamily="34" charset="0"/>
              </a:rPr>
              <a:t>Reli</a:t>
            </a:r>
          </a:p>
          <a:p>
            <a:pPr eaLnBrk="1" hangingPunct="1">
              <a:buFont typeface="Wingdings 2" pitchFamily="18" charset="2"/>
              <a:buNone/>
            </a:pPr>
            <a:r>
              <a:rPr lang="en-US" sz="2800" smtClean="0">
                <a:latin typeface="Corbel" pitchFamily="34" charset="0"/>
              </a:rPr>
              <a:t>Old-fash</a:t>
            </a:r>
          </a:p>
          <a:p>
            <a:pPr eaLnBrk="1" hangingPunct="1">
              <a:buFont typeface="Wingdings 2" pitchFamily="18" charset="2"/>
              <a:buNone/>
            </a:pPr>
            <a:r>
              <a:rPr lang="en-US" sz="2800" smtClean="0">
                <a:latin typeface="Corbel" pitchFamily="34" charset="0"/>
              </a:rPr>
              <a:t>Appe</a:t>
            </a:r>
          </a:p>
          <a:p>
            <a:pPr eaLnBrk="1" hangingPunct="1">
              <a:buFont typeface="Wingdings 2" pitchFamily="18" charset="2"/>
              <a:buNone/>
            </a:pPr>
            <a:r>
              <a:rPr lang="en-US" sz="2800" smtClean="0">
                <a:latin typeface="Corbel" pitchFamily="34" charset="0"/>
              </a:rPr>
              <a:t>Cass</a:t>
            </a:r>
            <a:r>
              <a:rPr lang="ru-RU" sz="2800" smtClean="0"/>
              <a:t> </a:t>
            </a:r>
          </a:p>
          <a:p>
            <a:pPr eaLnBrk="1" hangingPunct="1">
              <a:buFont typeface="Wingdings 2" pitchFamily="18" charset="2"/>
              <a:buNone/>
            </a:pPr>
            <a:endParaRPr lang="ru-RU" sz="2800" smtClean="0"/>
          </a:p>
        </p:txBody>
      </p:sp>
      <p:sp>
        <p:nvSpPr>
          <p:cNvPr id="80900" name="Rectangle 10"/>
          <p:cNvSpPr>
            <a:spLocks noGrp="1" noChangeArrowheads="1"/>
          </p:cNvSpPr>
          <p:nvPr>
            <p:ph type="body" sz="half" idx="4294967295"/>
          </p:nvPr>
        </p:nvSpPr>
        <p:spPr>
          <a:xfrm>
            <a:off x="4932363" y="1773238"/>
            <a:ext cx="2587625" cy="4525962"/>
          </a:xfrm>
        </p:spPr>
        <p:txBody>
          <a:bodyPr/>
          <a:lstStyle/>
          <a:p>
            <a:pPr eaLnBrk="1" hangingPunct="1">
              <a:buFont typeface="Wingdings 2" pitchFamily="18" charset="2"/>
              <a:buNone/>
            </a:pPr>
            <a:r>
              <a:rPr lang="en-US" sz="2800" smtClean="0">
                <a:latin typeface="Corbel" pitchFamily="34" charset="0"/>
              </a:rPr>
              <a:t>iment</a:t>
            </a:r>
          </a:p>
          <a:p>
            <a:pPr eaLnBrk="1" hangingPunct="1">
              <a:buFont typeface="Wingdings 2" pitchFamily="18" charset="2"/>
              <a:buNone/>
            </a:pPr>
            <a:r>
              <a:rPr lang="en-US" sz="2800" smtClean="0">
                <a:latin typeface="Corbel" pitchFamily="34" charset="0"/>
              </a:rPr>
              <a:t>ioned </a:t>
            </a:r>
          </a:p>
          <a:p>
            <a:pPr eaLnBrk="1" hangingPunct="1">
              <a:buFont typeface="Wingdings 2" pitchFamily="18" charset="2"/>
              <a:buNone/>
            </a:pPr>
            <a:r>
              <a:rPr lang="en-US" sz="2800" smtClean="0">
                <a:latin typeface="Corbel" pitchFamily="34" charset="0"/>
              </a:rPr>
              <a:t>ette</a:t>
            </a:r>
          </a:p>
          <a:p>
            <a:pPr eaLnBrk="1" hangingPunct="1">
              <a:buFont typeface="Wingdings 2" pitchFamily="18" charset="2"/>
              <a:buNone/>
            </a:pPr>
            <a:r>
              <a:rPr lang="en-US" sz="2800" smtClean="0">
                <a:latin typeface="Corbel" pitchFamily="34" charset="0"/>
              </a:rPr>
              <a:t>ular</a:t>
            </a:r>
          </a:p>
          <a:p>
            <a:pPr eaLnBrk="1" hangingPunct="1">
              <a:buFont typeface="Wingdings 2" pitchFamily="18" charset="2"/>
              <a:buNone/>
            </a:pPr>
            <a:r>
              <a:rPr lang="en-US" sz="2800" smtClean="0">
                <a:latin typeface="Corbel" pitchFamily="34" charset="0"/>
              </a:rPr>
              <a:t>ared </a:t>
            </a:r>
          </a:p>
          <a:p>
            <a:pPr eaLnBrk="1" hangingPunct="1">
              <a:buFont typeface="Wingdings 2" pitchFamily="18" charset="2"/>
              <a:buNone/>
            </a:pPr>
            <a:r>
              <a:rPr lang="en-US" sz="2800" smtClean="0">
                <a:latin typeface="Corbel" pitchFamily="34" charset="0"/>
              </a:rPr>
              <a:t>gious</a:t>
            </a:r>
          </a:p>
          <a:p>
            <a:pPr eaLnBrk="1" hangingPunct="1">
              <a:buFont typeface="Wingdings 2" pitchFamily="18" charset="2"/>
              <a:buNone/>
            </a:pPr>
            <a:r>
              <a:rPr lang="en-US" sz="2800" smtClean="0">
                <a:latin typeface="Corbel" pitchFamily="34" charset="0"/>
              </a:rPr>
              <a:t>duce</a:t>
            </a:r>
          </a:p>
          <a:p>
            <a:pPr eaLnBrk="1" hangingPunct="1">
              <a:buFont typeface="Wingdings 2" pitchFamily="18" charset="2"/>
              <a:buNone/>
            </a:pPr>
            <a:r>
              <a:rPr lang="en-US" sz="2800" smtClean="0">
                <a:latin typeface="Corbel" pitchFamily="34" charset="0"/>
              </a:rPr>
              <a:t>ture</a:t>
            </a:r>
            <a:endParaRPr lang="ru-RU" sz="2800" smtClean="0"/>
          </a:p>
        </p:txBody>
      </p:sp>
      <p:sp>
        <p:nvSpPr>
          <p:cNvPr id="80901" name="AutoShape 11"/>
          <p:cNvSpPr>
            <a:spLocks noChangeArrowheads="1"/>
          </p:cNvSpPr>
          <p:nvPr/>
        </p:nvSpPr>
        <p:spPr bwMode="auto">
          <a:xfrm rot="2100134">
            <a:off x="2771775" y="2843213"/>
            <a:ext cx="2428875" cy="138112"/>
          </a:xfrm>
          <a:custGeom>
            <a:avLst/>
            <a:gdLst>
              <a:gd name="T0" fmla="*/ 1821656 w 21600"/>
              <a:gd name="T1" fmla="*/ 0 h 21600"/>
              <a:gd name="T2" fmla="*/ 0 w 21600"/>
              <a:gd name="T3" fmla="*/ 69056 h 21600"/>
              <a:gd name="T4" fmla="*/ 1821656 w 21600"/>
              <a:gd name="T5" fmla="*/ 138112 h 21600"/>
              <a:gd name="T6" fmla="*/ 2428875 w 21600"/>
              <a:gd name="T7" fmla="*/ 6905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solidFill>
              <a:schemeClr val="tx1"/>
            </a:solidFill>
            <a:miter lim="800000"/>
            <a:headEnd/>
            <a:tailEnd/>
          </a:ln>
        </p:spPr>
        <p:txBody>
          <a:bodyPr wrap="none" anchor="ctr"/>
          <a:lstStyle/>
          <a:p>
            <a:endParaRPr lang="ru-RU"/>
          </a:p>
        </p:txBody>
      </p:sp>
      <p:sp>
        <p:nvSpPr>
          <p:cNvPr id="80902" name="AutoShape 12"/>
          <p:cNvSpPr>
            <a:spLocks noChangeArrowheads="1"/>
          </p:cNvSpPr>
          <p:nvPr/>
        </p:nvSpPr>
        <p:spPr bwMode="auto">
          <a:xfrm rot="13754971" flipH="1">
            <a:off x="2592388" y="3752850"/>
            <a:ext cx="2952750" cy="146050"/>
          </a:xfrm>
          <a:custGeom>
            <a:avLst/>
            <a:gdLst>
              <a:gd name="T0" fmla="*/ 2214562 w 21600"/>
              <a:gd name="T1" fmla="*/ 0 h 21600"/>
              <a:gd name="T2" fmla="*/ 0 w 21600"/>
              <a:gd name="T3" fmla="*/ 73025 h 21600"/>
              <a:gd name="T4" fmla="*/ 2214562 w 21600"/>
              <a:gd name="T5" fmla="*/ 146050 h 21600"/>
              <a:gd name="T6" fmla="*/ 2952750 w 21600"/>
              <a:gd name="T7" fmla="*/ 73025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C00"/>
          </a:solidFill>
          <a:ln w="9525">
            <a:solidFill>
              <a:schemeClr val="tx1"/>
            </a:solidFill>
            <a:miter lim="800000"/>
            <a:headEnd/>
            <a:tailEnd/>
          </a:ln>
        </p:spPr>
        <p:txBody>
          <a:bodyPr wrap="none" anchor="ctr"/>
          <a:lstStyle/>
          <a:p>
            <a:endParaRPr lang="ru-RU"/>
          </a:p>
        </p:txBody>
      </p:sp>
      <p:sp>
        <p:nvSpPr>
          <p:cNvPr id="80903" name="AutoShape 13"/>
          <p:cNvSpPr>
            <a:spLocks noChangeArrowheads="1"/>
          </p:cNvSpPr>
          <p:nvPr/>
        </p:nvSpPr>
        <p:spPr bwMode="auto">
          <a:xfrm rot="-1875651">
            <a:off x="3203575" y="2565400"/>
            <a:ext cx="1727200" cy="122238"/>
          </a:xfrm>
          <a:custGeom>
            <a:avLst/>
            <a:gdLst>
              <a:gd name="T0" fmla="*/ 1295400 w 21600"/>
              <a:gd name="T1" fmla="*/ 0 h 21600"/>
              <a:gd name="T2" fmla="*/ 0 w 21600"/>
              <a:gd name="T3" fmla="*/ 61119 h 21600"/>
              <a:gd name="T4" fmla="*/ 1295400 w 21600"/>
              <a:gd name="T5" fmla="*/ 122238 h 21600"/>
              <a:gd name="T6" fmla="*/ 1727200 w 21600"/>
              <a:gd name="T7" fmla="*/ 61119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00FF00"/>
          </a:solidFill>
          <a:ln w="9525">
            <a:solidFill>
              <a:schemeClr val="tx1"/>
            </a:solidFill>
            <a:miter lim="800000"/>
            <a:headEnd/>
            <a:tailEnd/>
          </a:ln>
        </p:spPr>
        <p:txBody>
          <a:bodyPr wrap="none" anchor="ctr"/>
          <a:lstStyle/>
          <a:p>
            <a:endParaRPr lang="ru-RU"/>
          </a:p>
        </p:txBody>
      </p:sp>
      <p:sp>
        <p:nvSpPr>
          <p:cNvPr id="80904" name="AutoShape 14"/>
          <p:cNvSpPr>
            <a:spLocks noChangeArrowheads="1"/>
          </p:cNvSpPr>
          <p:nvPr/>
        </p:nvSpPr>
        <p:spPr bwMode="auto">
          <a:xfrm rot="2748662">
            <a:off x="2663826" y="4545012"/>
            <a:ext cx="2665412" cy="144463"/>
          </a:xfrm>
          <a:custGeom>
            <a:avLst/>
            <a:gdLst>
              <a:gd name="T0" fmla="*/ 1999059 w 21600"/>
              <a:gd name="T1" fmla="*/ 0 h 21600"/>
              <a:gd name="T2" fmla="*/ 0 w 21600"/>
              <a:gd name="T3" fmla="*/ 72232 h 21600"/>
              <a:gd name="T4" fmla="*/ 1999059 w 21600"/>
              <a:gd name="T5" fmla="*/ 144463 h 21600"/>
              <a:gd name="T6" fmla="*/ 2665412 w 21600"/>
              <a:gd name="T7" fmla="*/ 72232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9900"/>
          </a:solidFill>
          <a:ln w="9525">
            <a:solidFill>
              <a:schemeClr val="tx1"/>
            </a:solidFill>
            <a:miter lim="800000"/>
            <a:headEnd/>
            <a:tailEnd/>
          </a:ln>
        </p:spPr>
        <p:txBody>
          <a:bodyPr wrap="none" anchor="ctr"/>
          <a:lstStyle/>
          <a:p>
            <a:endParaRPr lang="ru-RU"/>
          </a:p>
        </p:txBody>
      </p:sp>
      <p:sp>
        <p:nvSpPr>
          <p:cNvPr id="80905" name="AutoShape 15"/>
          <p:cNvSpPr>
            <a:spLocks noChangeArrowheads="1"/>
          </p:cNvSpPr>
          <p:nvPr/>
        </p:nvSpPr>
        <p:spPr bwMode="auto">
          <a:xfrm rot="842174">
            <a:off x="3059113" y="4292600"/>
            <a:ext cx="2016125" cy="142875"/>
          </a:xfrm>
          <a:custGeom>
            <a:avLst/>
            <a:gdLst>
              <a:gd name="T0" fmla="*/ 1512094 w 21600"/>
              <a:gd name="T1" fmla="*/ 0 h 21600"/>
              <a:gd name="T2" fmla="*/ 0 w 21600"/>
              <a:gd name="T3" fmla="*/ 71438 h 21600"/>
              <a:gd name="T4" fmla="*/ 1512094 w 21600"/>
              <a:gd name="T5" fmla="*/ 142875 h 21600"/>
              <a:gd name="T6" fmla="*/ 2016125 w 21600"/>
              <a:gd name="T7" fmla="*/ 71438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3366FF"/>
          </a:solidFill>
          <a:ln w="9525">
            <a:solidFill>
              <a:schemeClr val="tx1"/>
            </a:solidFill>
            <a:miter lim="800000"/>
            <a:headEnd/>
            <a:tailEnd/>
          </a:ln>
        </p:spPr>
        <p:txBody>
          <a:bodyPr wrap="none" anchor="ctr"/>
          <a:lstStyle/>
          <a:p>
            <a:endParaRPr lang="ru-RU"/>
          </a:p>
        </p:txBody>
      </p:sp>
      <p:sp>
        <p:nvSpPr>
          <p:cNvPr id="80906" name="AutoShape 16"/>
          <p:cNvSpPr>
            <a:spLocks noChangeArrowheads="1"/>
          </p:cNvSpPr>
          <p:nvPr/>
        </p:nvSpPr>
        <p:spPr bwMode="auto">
          <a:xfrm rot="7205100" flipH="1">
            <a:off x="3196432" y="3583781"/>
            <a:ext cx="2366962" cy="123825"/>
          </a:xfrm>
          <a:custGeom>
            <a:avLst/>
            <a:gdLst>
              <a:gd name="T0" fmla="*/ 1775221 w 21600"/>
              <a:gd name="T1" fmla="*/ 0 h 21600"/>
              <a:gd name="T2" fmla="*/ 0 w 21600"/>
              <a:gd name="T3" fmla="*/ 61912 h 21600"/>
              <a:gd name="T4" fmla="*/ 1775221 w 21600"/>
              <a:gd name="T5" fmla="*/ 123825 h 21600"/>
              <a:gd name="T6" fmla="*/ 2366962 w 21600"/>
              <a:gd name="T7" fmla="*/ 61912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FF"/>
          </a:solidFill>
          <a:ln w="9525">
            <a:solidFill>
              <a:schemeClr val="tx1"/>
            </a:solidFill>
            <a:miter lim="800000"/>
            <a:headEnd/>
            <a:tailEnd/>
          </a:ln>
        </p:spPr>
        <p:txBody>
          <a:bodyPr wrap="none" anchor="ctr"/>
          <a:lstStyle/>
          <a:p>
            <a:endParaRPr lang="ru-RU"/>
          </a:p>
        </p:txBody>
      </p:sp>
      <p:sp>
        <p:nvSpPr>
          <p:cNvPr id="80907" name="AutoShape 17"/>
          <p:cNvSpPr>
            <a:spLocks noChangeArrowheads="1"/>
          </p:cNvSpPr>
          <p:nvPr/>
        </p:nvSpPr>
        <p:spPr bwMode="auto">
          <a:xfrm rot="-2021404">
            <a:off x="3203575" y="4508500"/>
            <a:ext cx="1944688" cy="157163"/>
          </a:xfrm>
          <a:custGeom>
            <a:avLst/>
            <a:gdLst>
              <a:gd name="T0" fmla="*/ 1458516 w 21600"/>
              <a:gd name="T1" fmla="*/ 0 h 21600"/>
              <a:gd name="T2" fmla="*/ 0 w 21600"/>
              <a:gd name="T3" fmla="*/ 78582 h 21600"/>
              <a:gd name="T4" fmla="*/ 1458516 w 21600"/>
              <a:gd name="T5" fmla="*/ 157163 h 21600"/>
              <a:gd name="T6" fmla="*/ 1944688 w 21600"/>
              <a:gd name="T7" fmla="*/ 78582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800080"/>
          </a:solidFill>
          <a:ln w="9525">
            <a:solidFill>
              <a:schemeClr val="tx1"/>
            </a:solidFill>
            <a:miter lim="800000"/>
            <a:headEnd/>
            <a:tailEnd/>
          </a:ln>
        </p:spPr>
        <p:txBody>
          <a:bodyPr wrap="none" anchor="ctr"/>
          <a:lstStyle/>
          <a:p>
            <a:endParaRPr lang="ru-RU"/>
          </a:p>
        </p:txBody>
      </p:sp>
      <p:sp>
        <p:nvSpPr>
          <p:cNvPr id="80908" name="AutoShape 18"/>
          <p:cNvSpPr>
            <a:spLocks noChangeArrowheads="1"/>
          </p:cNvSpPr>
          <p:nvPr/>
        </p:nvSpPr>
        <p:spPr bwMode="auto">
          <a:xfrm rot="-3219108">
            <a:off x="2632076" y="4341812"/>
            <a:ext cx="3097212" cy="144463"/>
          </a:xfrm>
          <a:custGeom>
            <a:avLst/>
            <a:gdLst>
              <a:gd name="T0" fmla="*/ 2322909 w 21600"/>
              <a:gd name="T1" fmla="*/ 0 h 21600"/>
              <a:gd name="T2" fmla="*/ 0 w 21600"/>
              <a:gd name="T3" fmla="*/ 72232 h 21600"/>
              <a:gd name="T4" fmla="*/ 2322909 w 21600"/>
              <a:gd name="T5" fmla="*/ 144463 h 21600"/>
              <a:gd name="T6" fmla="*/ 3097212 w 21600"/>
              <a:gd name="T7" fmla="*/ 72232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00FFFF"/>
          </a:solidFill>
          <a:ln w="9525">
            <a:solidFill>
              <a:schemeClr val="tx1"/>
            </a:solidFill>
            <a:miter lim="800000"/>
            <a:headEnd/>
            <a:tailEnd/>
          </a:ln>
        </p:spPr>
        <p:txBody>
          <a:bodyPr wrap="none" anchor="ctr"/>
          <a:lstStyle/>
          <a:p>
            <a:endParaRPr lang="ru-RU"/>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p:cNvSpPr>
          <p:nvPr>
            <p:ph type="title" idx="4294967295"/>
          </p:nvPr>
        </p:nvSpPr>
        <p:spPr bwMode="auto">
          <a:noFill/>
        </p:spPr>
        <p:txBody>
          <a:bodyPr vert="horz" wrap="square" lIns="91440" tIns="45720" rIns="91440" bIns="45720" numCol="1" anchorCtr="0" compatLnSpc="1">
            <a:prstTxWarp prst="textNoShape">
              <a:avLst/>
            </a:prstTxWarp>
            <a:normAutofit fontScale="90000"/>
          </a:bodyPr>
          <a:lstStyle/>
          <a:p>
            <a:r>
              <a:rPr lang="en-US" sz="3900" b="1" smtClean="0">
                <a:effectLst/>
                <a:latin typeface="Arial Rounded MT Bold" pitchFamily="34" charset="0"/>
              </a:rPr>
              <a:t>Why do we listen to music?</a:t>
            </a:r>
            <a:r>
              <a:rPr lang="ru-RU" sz="3900" b="1" smtClean="0">
                <a:effectLst/>
                <a:latin typeface="Arial Rounded MT Bold" pitchFamily="34" charset="0"/>
              </a:rPr>
              <a:t/>
            </a:r>
            <a:br>
              <a:rPr lang="ru-RU" sz="3900" b="1" smtClean="0">
                <a:effectLst/>
                <a:latin typeface="Arial Rounded MT Bold" pitchFamily="34" charset="0"/>
              </a:rPr>
            </a:br>
            <a:endParaRPr lang="ru-RU" sz="3900" b="1" smtClean="0">
              <a:effectLst/>
              <a:latin typeface="Arial Rounded MT Bold" pitchFamily="34" charset="0"/>
            </a:endParaRPr>
          </a:p>
        </p:txBody>
      </p:sp>
      <p:graphicFrame>
        <p:nvGraphicFramePr>
          <p:cNvPr id="2" name="Схема 1"/>
          <p:cNvGraphicFramePr/>
          <p:nvPr/>
        </p:nvGraphicFramePr>
        <p:xfrm>
          <a:off x="738188" y="1314450"/>
          <a:ext cx="8399462"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4561" name="Picture 49" descr="muzik6"/>
          <p:cNvPicPr>
            <a:picLocks noChangeAspect="1" noChangeArrowheads="1" noCrop="1"/>
          </p:cNvPicPr>
          <p:nvPr/>
        </p:nvPicPr>
        <p:blipFill>
          <a:blip r:embed="rId7" cstate="print"/>
          <a:srcRect/>
          <a:stretch>
            <a:fillRect/>
          </a:stretch>
        </p:blipFill>
        <p:spPr bwMode="auto">
          <a:xfrm>
            <a:off x="1066800" y="5638800"/>
            <a:ext cx="1371600" cy="1028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fade">
                                      <p:cBhvr>
                                        <p:cTn id="7" dur="800" decel="100000"/>
                                        <p:tgtEl>
                                          <p:spTgt spid="64514"/>
                                        </p:tgtEl>
                                      </p:cBhvr>
                                    </p:animEffect>
                                    <p:anim calcmode="lin" valueType="num">
                                      <p:cBhvr>
                                        <p:cTn id="8" dur="800" decel="100000" fill="hold"/>
                                        <p:tgtEl>
                                          <p:spTgt spid="64514"/>
                                        </p:tgtEl>
                                        <p:attrNameLst>
                                          <p:attrName>style.rotation</p:attrName>
                                        </p:attrNameLst>
                                      </p:cBhvr>
                                      <p:tavLst>
                                        <p:tav tm="0">
                                          <p:val>
                                            <p:fltVal val="-90"/>
                                          </p:val>
                                        </p:tav>
                                        <p:tav tm="100000">
                                          <p:val>
                                            <p:fltVal val="0"/>
                                          </p:val>
                                        </p:tav>
                                      </p:tavLst>
                                    </p:anim>
                                    <p:anim calcmode="lin" valueType="num">
                                      <p:cBhvr>
                                        <p:cTn id="9" dur="800" decel="100000" fill="hold"/>
                                        <p:tgtEl>
                                          <p:spTgt spid="64514"/>
                                        </p:tgtEl>
                                        <p:attrNameLst>
                                          <p:attrName>ppt_x</p:attrName>
                                        </p:attrNameLst>
                                      </p:cBhvr>
                                      <p:tavLst>
                                        <p:tav tm="0">
                                          <p:val>
                                            <p:strVal val="#ppt_x+0.4"/>
                                          </p:val>
                                        </p:tav>
                                        <p:tav tm="100000">
                                          <p:val>
                                            <p:strVal val="#ppt_x-0.05"/>
                                          </p:val>
                                        </p:tav>
                                      </p:tavLst>
                                    </p:anim>
                                    <p:anim calcmode="lin" valueType="num">
                                      <p:cBhvr>
                                        <p:cTn id="10" dur="800" decel="100000" fill="hold"/>
                                        <p:tgtEl>
                                          <p:spTgt spid="6451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451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4514"/>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5"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1000" fill="hold"/>
                                        <p:tgtEl>
                                          <p:spTgt spid="2"/>
                                        </p:tgtEl>
                                        <p:attrNameLst>
                                          <p:attrName>ppt_w</p:attrName>
                                        </p:attrNameLst>
                                      </p:cBhvr>
                                      <p:tavLst>
                                        <p:tav tm="0">
                                          <p:val>
                                            <p:strVal val="#ppt_w*0.70"/>
                                          </p:val>
                                        </p:tav>
                                        <p:tav tm="100000">
                                          <p:val>
                                            <p:strVal val="#ppt_w"/>
                                          </p:val>
                                        </p:tav>
                                      </p:tavLst>
                                    </p:anim>
                                    <p:anim calcmode="lin" valueType="num">
                                      <p:cBhvr>
                                        <p:cTn id="17" dur="1000" fill="hold"/>
                                        <p:tgtEl>
                                          <p:spTgt spid="2"/>
                                        </p:tgtEl>
                                        <p:attrNameLst>
                                          <p:attrName>ppt_h</p:attrName>
                                        </p:attrNameLst>
                                      </p:cBhvr>
                                      <p:tavLst>
                                        <p:tav tm="0">
                                          <p:val>
                                            <p:strVal val="#ppt_h"/>
                                          </p:val>
                                        </p:tav>
                                        <p:tav tm="100000">
                                          <p:val>
                                            <p:strVal val="#ppt_h"/>
                                          </p:val>
                                        </p:tav>
                                      </p:tavLst>
                                    </p:anim>
                                    <p:animEffect transition="in" filter="fade">
                                      <p:cBhvr>
                                        <p:cTn id="18"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p:bldGraphic spid="2"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30" name="Picture 6" descr="muzik6"/>
          <p:cNvPicPr>
            <a:picLocks noChangeAspect="1" noChangeArrowheads="1" noCrop="1"/>
          </p:cNvPicPr>
          <p:nvPr/>
        </p:nvPicPr>
        <p:blipFill>
          <a:blip r:embed="rId2" cstate="print"/>
          <a:srcRect/>
          <a:stretch>
            <a:fillRect/>
          </a:stretch>
        </p:blipFill>
        <p:spPr bwMode="auto">
          <a:xfrm>
            <a:off x="1219200" y="5715000"/>
            <a:ext cx="1524000" cy="1143000"/>
          </a:xfrm>
          <a:prstGeom prst="rect">
            <a:avLst/>
          </a:prstGeom>
          <a:noFill/>
        </p:spPr>
      </p:pic>
      <p:pic>
        <p:nvPicPr>
          <p:cNvPr id="52231" name="Picture 7" descr="muzik23s"/>
          <p:cNvPicPr>
            <a:picLocks noChangeAspect="1" noChangeArrowheads="1" noCrop="1"/>
          </p:cNvPicPr>
          <p:nvPr/>
        </p:nvPicPr>
        <p:blipFill>
          <a:blip r:embed="rId3" cstate="print"/>
          <a:srcRect/>
          <a:stretch>
            <a:fillRect/>
          </a:stretch>
        </p:blipFill>
        <p:spPr bwMode="auto">
          <a:xfrm>
            <a:off x="7772400" y="304800"/>
            <a:ext cx="1371600" cy="895350"/>
          </a:xfrm>
          <a:prstGeom prst="rect">
            <a:avLst/>
          </a:prstGeom>
          <a:noFill/>
        </p:spPr>
      </p:pic>
      <p:pic>
        <p:nvPicPr>
          <p:cNvPr id="52234" name="Picture 10" descr="j0283640"/>
          <p:cNvPicPr>
            <a:picLocks noChangeAspect="1" noChangeArrowheads="1" noCrop="1"/>
          </p:cNvPicPr>
          <p:nvPr/>
        </p:nvPicPr>
        <p:blipFill>
          <a:blip r:embed="rId4" cstate="print"/>
          <a:srcRect/>
          <a:stretch>
            <a:fillRect/>
          </a:stretch>
        </p:blipFill>
        <p:spPr bwMode="auto">
          <a:xfrm>
            <a:off x="3657600" y="533400"/>
            <a:ext cx="1600200" cy="1536700"/>
          </a:xfrm>
          <a:prstGeom prst="rect">
            <a:avLst/>
          </a:prstGeom>
          <a:noFill/>
          <a:ln w="9525">
            <a:noFill/>
            <a:miter lim="800000"/>
            <a:headEnd/>
            <a:tailEnd/>
          </a:ln>
        </p:spPr>
      </p:pic>
      <p:pic>
        <p:nvPicPr>
          <p:cNvPr id="52235" name="Picture 11" descr="j0284142"/>
          <p:cNvPicPr>
            <a:picLocks noChangeAspect="1" noChangeArrowheads="1" noCrop="1"/>
          </p:cNvPicPr>
          <p:nvPr/>
        </p:nvPicPr>
        <p:blipFill>
          <a:blip r:embed="rId5" cstate="print"/>
          <a:srcRect/>
          <a:stretch>
            <a:fillRect/>
          </a:stretch>
        </p:blipFill>
        <p:spPr bwMode="auto">
          <a:xfrm>
            <a:off x="6477000" y="1371600"/>
            <a:ext cx="2286000" cy="2162175"/>
          </a:xfrm>
          <a:prstGeom prst="rect">
            <a:avLst/>
          </a:prstGeom>
          <a:noFill/>
          <a:ln w="9525">
            <a:noFill/>
            <a:miter lim="800000"/>
            <a:headEnd/>
            <a:tailEnd/>
          </a:ln>
        </p:spPr>
      </p:pic>
      <p:pic>
        <p:nvPicPr>
          <p:cNvPr id="52236" name="Picture 12" descr="j0284143"/>
          <p:cNvPicPr>
            <a:picLocks noChangeAspect="1" noChangeArrowheads="1" noCrop="1"/>
          </p:cNvPicPr>
          <p:nvPr/>
        </p:nvPicPr>
        <p:blipFill>
          <a:blip r:embed="rId6" cstate="print"/>
          <a:srcRect/>
          <a:stretch>
            <a:fillRect/>
          </a:stretch>
        </p:blipFill>
        <p:spPr bwMode="auto">
          <a:xfrm>
            <a:off x="6854825" y="4495800"/>
            <a:ext cx="2289175" cy="2184400"/>
          </a:xfrm>
          <a:prstGeom prst="rect">
            <a:avLst/>
          </a:prstGeom>
          <a:noFill/>
          <a:ln w="9525">
            <a:noFill/>
            <a:miter lim="800000"/>
            <a:headEnd/>
            <a:tailEnd/>
          </a:ln>
        </p:spPr>
      </p:pic>
      <p:pic>
        <p:nvPicPr>
          <p:cNvPr id="52237" name="Picture 13" descr="j0288934"/>
          <p:cNvPicPr>
            <a:picLocks noChangeAspect="1" noChangeArrowheads="1" noCrop="1"/>
          </p:cNvPicPr>
          <p:nvPr/>
        </p:nvPicPr>
        <p:blipFill>
          <a:blip r:embed="rId7" cstate="print"/>
          <a:srcRect/>
          <a:stretch>
            <a:fillRect/>
          </a:stretch>
        </p:blipFill>
        <p:spPr bwMode="auto">
          <a:xfrm>
            <a:off x="3124200" y="3810000"/>
            <a:ext cx="2362200" cy="2720975"/>
          </a:xfrm>
          <a:prstGeom prst="rect">
            <a:avLst/>
          </a:prstGeom>
          <a:noFill/>
          <a:ln w="9525">
            <a:noFill/>
            <a:miter lim="800000"/>
            <a:headEnd/>
            <a:tailEnd/>
          </a:ln>
        </p:spPr>
      </p:pic>
      <p:pic>
        <p:nvPicPr>
          <p:cNvPr id="52238" name="Picture 14" descr="j0336701"/>
          <p:cNvPicPr>
            <a:picLocks noChangeAspect="1" noChangeArrowheads="1" noCrop="1"/>
          </p:cNvPicPr>
          <p:nvPr/>
        </p:nvPicPr>
        <p:blipFill>
          <a:blip r:embed="rId8" cstate="print"/>
          <a:srcRect/>
          <a:stretch>
            <a:fillRect/>
          </a:stretch>
        </p:blipFill>
        <p:spPr bwMode="auto">
          <a:xfrm>
            <a:off x="1066800" y="1676400"/>
            <a:ext cx="1954213" cy="2667000"/>
          </a:xfrm>
          <a:prstGeom prst="rect">
            <a:avLst/>
          </a:prstGeom>
          <a:noFill/>
        </p:spPr>
      </p:pic>
      <p:sp>
        <p:nvSpPr>
          <p:cNvPr id="52239" name="Rectangle 15"/>
          <p:cNvSpPr>
            <a:spLocks noChangeArrowheads="1"/>
          </p:cNvSpPr>
          <p:nvPr/>
        </p:nvSpPr>
        <p:spPr bwMode="auto">
          <a:xfrm>
            <a:off x="3963988" y="2833688"/>
            <a:ext cx="1828800" cy="519112"/>
          </a:xfrm>
          <a:prstGeom prst="rect">
            <a:avLst/>
          </a:prstGeom>
          <a:noFill/>
          <a:ln w="9525">
            <a:noFill/>
            <a:miter lim="800000"/>
            <a:headEnd/>
            <a:tailEnd/>
          </a:ln>
          <a:effectLst/>
        </p:spPr>
        <p:txBody>
          <a:bodyPr>
            <a:spAutoFit/>
          </a:bodyPr>
          <a:lstStyle/>
          <a:p>
            <a:r>
              <a:rPr lang="en-US" sz="2800" b="1" i="1">
                <a:solidFill>
                  <a:srgbClr val="990033"/>
                </a:solidFill>
                <a:effectLst>
                  <a:outerShdw blurRad="38100" dist="38100" dir="2700000" algn="tl">
                    <a:srgbClr val="C0C0C0"/>
                  </a:outerShdw>
                </a:effectLst>
              </a:rPr>
              <a:t>THANKS</a:t>
            </a:r>
            <a:r>
              <a:rPr lang="ru-RU" sz="2800" b="1" i="1">
                <a:solidFill>
                  <a:srgbClr val="990033"/>
                </a:solidFill>
                <a:effectLst>
                  <a:outerShdw blurRad="38100" dist="38100" dir="2700000" algn="tl">
                    <a:srgbClr val="C0C0C0"/>
                  </a:outerShdw>
                </a:effectLst>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2234"/>
                                        </p:tgtEl>
                                        <p:attrNameLst>
                                          <p:attrName>style.visibility</p:attrName>
                                        </p:attrNameLst>
                                      </p:cBhvr>
                                      <p:to>
                                        <p:strVal val="visible"/>
                                      </p:to>
                                    </p:set>
                                    <p:anim calcmode="lin" valueType="num">
                                      <p:cBhvr>
                                        <p:cTn id="7" dur="2000" fill="hold"/>
                                        <p:tgtEl>
                                          <p:spTgt spid="52234"/>
                                        </p:tgtEl>
                                        <p:attrNameLst>
                                          <p:attrName>ppt_w</p:attrName>
                                        </p:attrNameLst>
                                      </p:cBhvr>
                                      <p:tavLst>
                                        <p:tav tm="0">
                                          <p:val>
                                            <p:fltVal val="0"/>
                                          </p:val>
                                        </p:tav>
                                        <p:tav tm="100000">
                                          <p:val>
                                            <p:strVal val="#ppt_w"/>
                                          </p:val>
                                        </p:tav>
                                      </p:tavLst>
                                    </p:anim>
                                    <p:anim calcmode="lin" valueType="num">
                                      <p:cBhvr>
                                        <p:cTn id="8" dur="2000" fill="hold"/>
                                        <p:tgtEl>
                                          <p:spTgt spid="52234"/>
                                        </p:tgtEl>
                                        <p:attrNameLst>
                                          <p:attrName>ppt_h</p:attrName>
                                        </p:attrNameLst>
                                      </p:cBhvr>
                                      <p:tavLst>
                                        <p:tav tm="0">
                                          <p:val>
                                            <p:fltVal val="0"/>
                                          </p:val>
                                        </p:tav>
                                        <p:tav tm="100000">
                                          <p:val>
                                            <p:strVal val="#ppt_h"/>
                                          </p:val>
                                        </p:tav>
                                      </p:tavLst>
                                    </p:anim>
                                    <p:animEffect transition="in" filter="fade">
                                      <p:cBhvr>
                                        <p:cTn id="9" dur="2000"/>
                                        <p:tgtEl>
                                          <p:spTgt spid="52234"/>
                                        </p:tgtEl>
                                      </p:cBhvr>
                                    </p:animEffect>
                                  </p:childTnLst>
                                </p:cTn>
                              </p:par>
                              <p:par>
                                <p:cTn id="10" presetID="53" presetClass="entr" presetSubtype="0" fill="hold" nodeType="withEffect">
                                  <p:stCondLst>
                                    <p:cond delay="0"/>
                                  </p:stCondLst>
                                  <p:childTnLst>
                                    <p:set>
                                      <p:cBhvr>
                                        <p:cTn id="11" dur="1" fill="hold">
                                          <p:stCondLst>
                                            <p:cond delay="0"/>
                                          </p:stCondLst>
                                        </p:cTn>
                                        <p:tgtEl>
                                          <p:spTgt spid="52235"/>
                                        </p:tgtEl>
                                        <p:attrNameLst>
                                          <p:attrName>style.visibility</p:attrName>
                                        </p:attrNameLst>
                                      </p:cBhvr>
                                      <p:to>
                                        <p:strVal val="visible"/>
                                      </p:to>
                                    </p:set>
                                    <p:anim calcmode="lin" valueType="num">
                                      <p:cBhvr>
                                        <p:cTn id="12" dur="2000" fill="hold"/>
                                        <p:tgtEl>
                                          <p:spTgt spid="52235"/>
                                        </p:tgtEl>
                                        <p:attrNameLst>
                                          <p:attrName>ppt_w</p:attrName>
                                        </p:attrNameLst>
                                      </p:cBhvr>
                                      <p:tavLst>
                                        <p:tav tm="0">
                                          <p:val>
                                            <p:fltVal val="0"/>
                                          </p:val>
                                        </p:tav>
                                        <p:tav tm="100000">
                                          <p:val>
                                            <p:strVal val="#ppt_w"/>
                                          </p:val>
                                        </p:tav>
                                      </p:tavLst>
                                    </p:anim>
                                    <p:anim calcmode="lin" valueType="num">
                                      <p:cBhvr>
                                        <p:cTn id="13" dur="2000" fill="hold"/>
                                        <p:tgtEl>
                                          <p:spTgt spid="52235"/>
                                        </p:tgtEl>
                                        <p:attrNameLst>
                                          <p:attrName>ppt_h</p:attrName>
                                        </p:attrNameLst>
                                      </p:cBhvr>
                                      <p:tavLst>
                                        <p:tav tm="0">
                                          <p:val>
                                            <p:fltVal val="0"/>
                                          </p:val>
                                        </p:tav>
                                        <p:tav tm="100000">
                                          <p:val>
                                            <p:strVal val="#ppt_h"/>
                                          </p:val>
                                        </p:tav>
                                      </p:tavLst>
                                    </p:anim>
                                    <p:animEffect transition="in" filter="fade">
                                      <p:cBhvr>
                                        <p:cTn id="14" dur="2000"/>
                                        <p:tgtEl>
                                          <p:spTgt spid="52235"/>
                                        </p:tgtEl>
                                      </p:cBhvr>
                                    </p:animEffect>
                                  </p:childTnLst>
                                </p:cTn>
                              </p:par>
                              <p:par>
                                <p:cTn id="15" presetID="53" presetClass="entr" presetSubtype="0" fill="hold" nodeType="withEffect">
                                  <p:stCondLst>
                                    <p:cond delay="0"/>
                                  </p:stCondLst>
                                  <p:childTnLst>
                                    <p:set>
                                      <p:cBhvr>
                                        <p:cTn id="16" dur="1" fill="hold">
                                          <p:stCondLst>
                                            <p:cond delay="0"/>
                                          </p:stCondLst>
                                        </p:cTn>
                                        <p:tgtEl>
                                          <p:spTgt spid="52236"/>
                                        </p:tgtEl>
                                        <p:attrNameLst>
                                          <p:attrName>style.visibility</p:attrName>
                                        </p:attrNameLst>
                                      </p:cBhvr>
                                      <p:to>
                                        <p:strVal val="visible"/>
                                      </p:to>
                                    </p:set>
                                    <p:anim calcmode="lin" valueType="num">
                                      <p:cBhvr>
                                        <p:cTn id="17" dur="2000" fill="hold"/>
                                        <p:tgtEl>
                                          <p:spTgt spid="52236"/>
                                        </p:tgtEl>
                                        <p:attrNameLst>
                                          <p:attrName>ppt_w</p:attrName>
                                        </p:attrNameLst>
                                      </p:cBhvr>
                                      <p:tavLst>
                                        <p:tav tm="0">
                                          <p:val>
                                            <p:fltVal val="0"/>
                                          </p:val>
                                        </p:tav>
                                        <p:tav tm="100000">
                                          <p:val>
                                            <p:strVal val="#ppt_w"/>
                                          </p:val>
                                        </p:tav>
                                      </p:tavLst>
                                    </p:anim>
                                    <p:anim calcmode="lin" valueType="num">
                                      <p:cBhvr>
                                        <p:cTn id="18" dur="2000" fill="hold"/>
                                        <p:tgtEl>
                                          <p:spTgt spid="52236"/>
                                        </p:tgtEl>
                                        <p:attrNameLst>
                                          <p:attrName>ppt_h</p:attrName>
                                        </p:attrNameLst>
                                      </p:cBhvr>
                                      <p:tavLst>
                                        <p:tav tm="0">
                                          <p:val>
                                            <p:fltVal val="0"/>
                                          </p:val>
                                        </p:tav>
                                        <p:tav tm="100000">
                                          <p:val>
                                            <p:strVal val="#ppt_h"/>
                                          </p:val>
                                        </p:tav>
                                      </p:tavLst>
                                    </p:anim>
                                    <p:animEffect transition="in" filter="fade">
                                      <p:cBhvr>
                                        <p:cTn id="19" dur="2000"/>
                                        <p:tgtEl>
                                          <p:spTgt spid="52236"/>
                                        </p:tgtEl>
                                      </p:cBhvr>
                                    </p:animEffect>
                                  </p:childTnLst>
                                </p:cTn>
                              </p:par>
                              <p:par>
                                <p:cTn id="20" presetID="53" presetClass="entr" presetSubtype="0" fill="hold" nodeType="withEffect">
                                  <p:stCondLst>
                                    <p:cond delay="0"/>
                                  </p:stCondLst>
                                  <p:childTnLst>
                                    <p:set>
                                      <p:cBhvr>
                                        <p:cTn id="21" dur="1" fill="hold">
                                          <p:stCondLst>
                                            <p:cond delay="0"/>
                                          </p:stCondLst>
                                        </p:cTn>
                                        <p:tgtEl>
                                          <p:spTgt spid="52237"/>
                                        </p:tgtEl>
                                        <p:attrNameLst>
                                          <p:attrName>style.visibility</p:attrName>
                                        </p:attrNameLst>
                                      </p:cBhvr>
                                      <p:to>
                                        <p:strVal val="visible"/>
                                      </p:to>
                                    </p:set>
                                    <p:anim calcmode="lin" valueType="num">
                                      <p:cBhvr>
                                        <p:cTn id="22" dur="2000" fill="hold"/>
                                        <p:tgtEl>
                                          <p:spTgt spid="52237"/>
                                        </p:tgtEl>
                                        <p:attrNameLst>
                                          <p:attrName>ppt_w</p:attrName>
                                        </p:attrNameLst>
                                      </p:cBhvr>
                                      <p:tavLst>
                                        <p:tav tm="0">
                                          <p:val>
                                            <p:fltVal val="0"/>
                                          </p:val>
                                        </p:tav>
                                        <p:tav tm="100000">
                                          <p:val>
                                            <p:strVal val="#ppt_w"/>
                                          </p:val>
                                        </p:tav>
                                      </p:tavLst>
                                    </p:anim>
                                    <p:anim calcmode="lin" valueType="num">
                                      <p:cBhvr>
                                        <p:cTn id="23" dur="2000" fill="hold"/>
                                        <p:tgtEl>
                                          <p:spTgt spid="52237"/>
                                        </p:tgtEl>
                                        <p:attrNameLst>
                                          <p:attrName>ppt_h</p:attrName>
                                        </p:attrNameLst>
                                      </p:cBhvr>
                                      <p:tavLst>
                                        <p:tav tm="0">
                                          <p:val>
                                            <p:fltVal val="0"/>
                                          </p:val>
                                        </p:tav>
                                        <p:tav tm="100000">
                                          <p:val>
                                            <p:strVal val="#ppt_h"/>
                                          </p:val>
                                        </p:tav>
                                      </p:tavLst>
                                    </p:anim>
                                    <p:animEffect transition="in" filter="fade">
                                      <p:cBhvr>
                                        <p:cTn id="24" dur="2000"/>
                                        <p:tgtEl>
                                          <p:spTgt spid="52237"/>
                                        </p:tgtEl>
                                      </p:cBhvr>
                                    </p:animEffect>
                                  </p:childTnLst>
                                </p:cTn>
                              </p:par>
                              <p:par>
                                <p:cTn id="25" presetID="53" presetClass="entr" presetSubtype="0" fill="hold" nodeType="withEffect">
                                  <p:stCondLst>
                                    <p:cond delay="0"/>
                                  </p:stCondLst>
                                  <p:childTnLst>
                                    <p:set>
                                      <p:cBhvr>
                                        <p:cTn id="26" dur="1" fill="hold">
                                          <p:stCondLst>
                                            <p:cond delay="0"/>
                                          </p:stCondLst>
                                        </p:cTn>
                                        <p:tgtEl>
                                          <p:spTgt spid="52238"/>
                                        </p:tgtEl>
                                        <p:attrNameLst>
                                          <p:attrName>style.visibility</p:attrName>
                                        </p:attrNameLst>
                                      </p:cBhvr>
                                      <p:to>
                                        <p:strVal val="visible"/>
                                      </p:to>
                                    </p:set>
                                    <p:anim calcmode="lin" valueType="num">
                                      <p:cBhvr>
                                        <p:cTn id="27" dur="2000" fill="hold"/>
                                        <p:tgtEl>
                                          <p:spTgt spid="52238"/>
                                        </p:tgtEl>
                                        <p:attrNameLst>
                                          <p:attrName>ppt_w</p:attrName>
                                        </p:attrNameLst>
                                      </p:cBhvr>
                                      <p:tavLst>
                                        <p:tav tm="0">
                                          <p:val>
                                            <p:fltVal val="0"/>
                                          </p:val>
                                        </p:tav>
                                        <p:tav tm="100000">
                                          <p:val>
                                            <p:strVal val="#ppt_w"/>
                                          </p:val>
                                        </p:tav>
                                      </p:tavLst>
                                    </p:anim>
                                    <p:anim calcmode="lin" valueType="num">
                                      <p:cBhvr>
                                        <p:cTn id="28" dur="2000" fill="hold"/>
                                        <p:tgtEl>
                                          <p:spTgt spid="52238"/>
                                        </p:tgtEl>
                                        <p:attrNameLst>
                                          <p:attrName>ppt_h</p:attrName>
                                        </p:attrNameLst>
                                      </p:cBhvr>
                                      <p:tavLst>
                                        <p:tav tm="0">
                                          <p:val>
                                            <p:fltVal val="0"/>
                                          </p:val>
                                        </p:tav>
                                        <p:tav tm="100000">
                                          <p:val>
                                            <p:strVal val="#ppt_h"/>
                                          </p:val>
                                        </p:tav>
                                      </p:tavLst>
                                    </p:anim>
                                    <p:animEffect transition="in" filter="fade">
                                      <p:cBhvr>
                                        <p:cTn id="29" dur="2000"/>
                                        <p:tgtEl>
                                          <p:spTgt spid="52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2"/>
          <p:cNvSpPr txBox="1">
            <a:spLocks noChangeArrowheads="1"/>
          </p:cNvSpPr>
          <p:nvPr/>
        </p:nvSpPr>
        <p:spPr bwMode="auto">
          <a:xfrm>
            <a:off x="1219200" y="381000"/>
            <a:ext cx="6858000" cy="6181725"/>
          </a:xfrm>
          <a:prstGeom prst="rect">
            <a:avLst/>
          </a:prstGeom>
          <a:noFill/>
          <a:ln w="9525">
            <a:noFill/>
            <a:miter lim="800000"/>
            <a:headEnd/>
            <a:tailEnd/>
          </a:ln>
        </p:spPr>
        <p:txBody>
          <a:bodyPr>
            <a:spAutoFit/>
          </a:bodyPr>
          <a:lstStyle/>
          <a:p>
            <a:pPr algn="ctr"/>
            <a:r>
              <a:rPr lang="en-US" sz="2400" i="1">
                <a:solidFill>
                  <a:srgbClr val="C00000"/>
                </a:solidFill>
              </a:rPr>
              <a:t>Musings on Music</a:t>
            </a:r>
          </a:p>
          <a:p>
            <a:pPr algn="ctr"/>
            <a:endParaRPr lang="en-US" sz="2400" i="1">
              <a:solidFill>
                <a:srgbClr val="C00000"/>
              </a:solidFill>
            </a:endParaRPr>
          </a:p>
          <a:p>
            <a:r>
              <a:rPr lang="en-US" sz="2200" i="1"/>
              <a:t>What did people do before the advent of music?</a:t>
            </a:r>
          </a:p>
          <a:p>
            <a:r>
              <a:rPr lang="en-US" sz="2200" i="1"/>
              <a:t>How did they stay calm throughout a long, nerve-wracking day?</a:t>
            </a:r>
          </a:p>
          <a:p>
            <a:r>
              <a:rPr lang="en-US" sz="2200" i="1"/>
              <a:t>How did they relax after a long, hard day at work?</a:t>
            </a:r>
          </a:p>
          <a:p>
            <a:r>
              <a:rPr lang="en-US" sz="2200" i="1"/>
              <a:t>What did they sing to – and what did they dance to – when at play?</a:t>
            </a:r>
            <a:endParaRPr lang="ru-RU" sz="2200" i="1"/>
          </a:p>
          <a:p>
            <a:endParaRPr lang="en-US" sz="2200" i="1"/>
          </a:p>
          <a:p>
            <a:r>
              <a:rPr lang="en-US" sz="2200" i="1"/>
              <a:t>Music is a common language spoken round the world;</a:t>
            </a:r>
          </a:p>
          <a:p>
            <a:r>
              <a:rPr lang="en-US" sz="2200" i="1"/>
              <a:t>Music builds a bridge between all peoples and all lands;</a:t>
            </a:r>
          </a:p>
          <a:p>
            <a:r>
              <a:rPr lang="en-US" sz="2200" i="1"/>
              <a:t>Music is the link which holds us close together;</a:t>
            </a:r>
          </a:p>
          <a:p>
            <a:r>
              <a:rPr lang="en-US" sz="2200" i="1"/>
              <a:t>Music is the bond of love in which we all clasp hands.</a:t>
            </a:r>
            <a:endParaRPr lang="ru-RU" sz="2200" i="1"/>
          </a:p>
          <a:p>
            <a:endParaRPr lang="en-US" sz="2200" i="1"/>
          </a:p>
          <a:p>
            <a:r>
              <a:rPr lang="en-US" sz="2200" i="1"/>
              <a:t>What did people do before the advent of music?</a:t>
            </a:r>
          </a:p>
          <a:p>
            <a:endParaRPr lang="ru-RU" sz="2200"/>
          </a:p>
        </p:txBody>
      </p:sp>
      <p:pic>
        <p:nvPicPr>
          <p:cNvPr id="9219" name="Picture 9" descr="muzik23s"/>
          <p:cNvPicPr>
            <a:picLocks noChangeAspect="1" noChangeArrowheads="1" noCrop="1"/>
          </p:cNvPicPr>
          <p:nvPr/>
        </p:nvPicPr>
        <p:blipFill>
          <a:blip r:embed="rId2" cstate="print"/>
          <a:srcRect/>
          <a:stretch>
            <a:fillRect/>
          </a:stretch>
        </p:blipFill>
        <p:spPr bwMode="auto">
          <a:xfrm>
            <a:off x="7467600" y="152400"/>
            <a:ext cx="1371600" cy="895350"/>
          </a:xfrm>
          <a:prstGeom prst="rect">
            <a:avLst/>
          </a:prstGeom>
          <a:noFill/>
          <a:ln w="9525">
            <a:noFill/>
            <a:miter lim="800000"/>
            <a:headEnd/>
            <a:tailEnd/>
          </a:ln>
        </p:spPr>
      </p:pic>
    </p:spTree>
  </p:cSld>
  <p:clrMapOvr>
    <a:masterClrMapping/>
  </p:clrMapOvr>
  <p:transition>
    <p:spli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1371600" y="1295400"/>
            <a:ext cx="6934200" cy="4191000"/>
          </a:xfrm>
        </p:spPr>
        <p:txBody>
          <a:bodyPr/>
          <a:lstStyle/>
          <a:p>
            <a:pPr eaLnBrk="1" hangingPunct="1">
              <a:buFontTx/>
              <a:buNone/>
            </a:pPr>
            <a:r>
              <a:rPr lang="en-US" sz="2400" smtClean="0"/>
              <a:t>What type of music do you like?</a:t>
            </a:r>
          </a:p>
          <a:p>
            <a:pPr eaLnBrk="1" hangingPunct="1">
              <a:buFontTx/>
              <a:buNone/>
            </a:pPr>
            <a:endParaRPr lang="en-US" sz="2400" smtClean="0"/>
          </a:p>
          <a:p>
            <a:pPr eaLnBrk="1" hangingPunct="1">
              <a:buFontTx/>
              <a:buNone/>
            </a:pPr>
            <a:r>
              <a:rPr lang="en-US" sz="2400" smtClean="0">
                <a:solidFill>
                  <a:srgbClr val="FF9900"/>
                </a:solidFill>
              </a:rPr>
              <a:t>What type of music don’ t you like?</a:t>
            </a:r>
          </a:p>
          <a:p>
            <a:pPr eaLnBrk="1" hangingPunct="1">
              <a:buFontTx/>
              <a:buNone/>
            </a:pPr>
            <a:endParaRPr lang="en-US" sz="2400" smtClean="0">
              <a:solidFill>
                <a:srgbClr val="FF9900"/>
              </a:solidFill>
            </a:endParaRPr>
          </a:p>
          <a:p>
            <a:pPr eaLnBrk="1" hangingPunct="1">
              <a:buFontTx/>
              <a:buNone/>
            </a:pPr>
            <a:r>
              <a:rPr lang="en-US" sz="2400" smtClean="0"/>
              <a:t>Who are your favourite musicians?</a:t>
            </a:r>
          </a:p>
          <a:p>
            <a:pPr eaLnBrk="1" hangingPunct="1">
              <a:buFontTx/>
              <a:buNone/>
            </a:pPr>
            <a:endParaRPr lang="en-US" sz="2400" smtClean="0"/>
          </a:p>
          <a:p>
            <a:pPr eaLnBrk="1" hangingPunct="1">
              <a:buFontTx/>
              <a:buNone/>
            </a:pPr>
            <a:r>
              <a:rPr lang="en-US" sz="2400" smtClean="0">
                <a:solidFill>
                  <a:srgbClr val="FF9900"/>
                </a:solidFill>
              </a:rPr>
              <a:t>Do you ever buy cassettes or CDs?</a:t>
            </a:r>
          </a:p>
          <a:p>
            <a:pPr eaLnBrk="1" hangingPunct="1">
              <a:buFontTx/>
              <a:buNone/>
            </a:pPr>
            <a:endParaRPr lang="en-US" sz="2400" smtClean="0">
              <a:solidFill>
                <a:srgbClr val="FF9900"/>
              </a:solidFill>
              <a:latin typeface="Calibri" pitchFamily="34" charset="0"/>
            </a:endParaRPr>
          </a:p>
          <a:p>
            <a:pPr eaLnBrk="1" hangingPunct="1">
              <a:buFontTx/>
              <a:buNone/>
            </a:pPr>
            <a:r>
              <a:rPr lang="en-US" sz="2400" smtClean="0"/>
              <a:t>How has your taste in music changed?</a:t>
            </a:r>
            <a:r>
              <a:rPr lang="en-US" sz="2400" smtClean="0">
                <a:solidFill>
                  <a:srgbClr val="FF9900"/>
                </a:solidFill>
              </a:rPr>
              <a:t> </a:t>
            </a:r>
          </a:p>
          <a:p>
            <a:pPr eaLnBrk="1" hangingPunct="1">
              <a:buFontTx/>
              <a:buNone/>
            </a:pPr>
            <a:r>
              <a:rPr lang="en-US" sz="2400" smtClean="0"/>
              <a:t> </a:t>
            </a:r>
          </a:p>
          <a:p>
            <a:pPr eaLnBrk="1" hangingPunct="1">
              <a:buFontTx/>
              <a:buNone/>
            </a:pPr>
            <a:endParaRPr lang="en-US" sz="2000" smtClean="0">
              <a:solidFill>
                <a:srgbClr val="FF9900"/>
              </a:solidFill>
            </a:endParaRPr>
          </a:p>
          <a:p>
            <a:pPr eaLnBrk="1" hangingPunct="1">
              <a:buFontTx/>
              <a:buNone/>
            </a:pPr>
            <a:endParaRPr lang="ru-RU" sz="2000" smtClean="0">
              <a:solidFill>
                <a:srgbClr val="3399FF"/>
              </a:solidFill>
            </a:endParaRPr>
          </a:p>
        </p:txBody>
      </p:sp>
      <p:sp>
        <p:nvSpPr>
          <p:cNvPr id="40965" name="WordArt 5"/>
          <p:cNvSpPr>
            <a:spLocks noChangeArrowheads="1" noChangeShapeType="1" noTextEdit="1"/>
          </p:cNvSpPr>
          <p:nvPr/>
        </p:nvSpPr>
        <p:spPr bwMode="auto">
          <a:xfrm>
            <a:off x="1676400" y="228600"/>
            <a:ext cx="4876800" cy="762000"/>
          </a:xfrm>
          <a:prstGeom prst="rect">
            <a:avLst/>
          </a:prstGeom>
        </p:spPr>
        <p:txBody>
          <a:bodyPr wrap="none" fromWordArt="1">
            <a:prstTxWarp prst="textDoubleWave1">
              <a:avLst>
                <a:gd name="adj1" fmla="val 6500"/>
                <a:gd name="adj2" fmla="val 0"/>
              </a:avLst>
            </a:prstTxWarp>
          </a:bodyPr>
          <a:lstStyle/>
          <a:p>
            <a:pPr algn="ctr"/>
            <a:r>
              <a:rPr lang="en-US" sz="3600" kern="10" spc="-360">
                <a:ln w="12700">
                  <a:solidFill>
                    <a:srgbClr val="000099"/>
                  </a:solidFill>
                  <a:round/>
                  <a:headEnd/>
                  <a:tailEnd/>
                </a:ln>
                <a:solidFill>
                  <a:srgbClr val="33CCFF"/>
                </a:solidFill>
                <a:effectLst>
                  <a:outerShdw dist="125724" dir="18900000" algn="ctr" rotWithShape="0">
                    <a:srgbClr val="000099"/>
                  </a:outerShdw>
                </a:effectLst>
                <a:latin typeface="Impact"/>
              </a:rPr>
              <a:t>Answer the  questions</a:t>
            </a:r>
            <a:endParaRPr lang="ru-RU" sz="3600" kern="10" spc="-36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pic>
        <p:nvPicPr>
          <p:cNvPr id="11268" name="Picture 8" descr="muzik6"/>
          <p:cNvPicPr>
            <a:picLocks noChangeAspect="1" noChangeArrowheads="1" noCrop="1"/>
          </p:cNvPicPr>
          <p:nvPr/>
        </p:nvPicPr>
        <p:blipFill>
          <a:blip r:embed="rId2" cstate="print"/>
          <a:srcRect/>
          <a:stretch>
            <a:fillRect/>
          </a:stretch>
        </p:blipFill>
        <p:spPr bwMode="auto">
          <a:xfrm>
            <a:off x="7162800" y="4876800"/>
            <a:ext cx="1524000" cy="114300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0965"/>
                                        </p:tgtEl>
                                        <p:attrNameLst>
                                          <p:attrName>style.visibility</p:attrName>
                                        </p:attrNameLst>
                                      </p:cBhvr>
                                      <p:to>
                                        <p:strVal val="visible"/>
                                      </p:to>
                                    </p:set>
                                    <p:animEffect transition="in" filter="wheel(4)">
                                      <p:cBhvr>
                                        <p:cTn id="7" dur="2000"/>
                                        <p:tgtEl>
                                          <p:spTgt spid="4096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0963">
                                            <p:txEl>
                                              <p:pRg st="0" end="0"/>
                                            </p:txEl>
                                          </p:spTgt>
                                        </p:tgtEl>
                                        <p:attrNameLst>
                                          <p:attrName>style.visibility</p:attrName>
                                        </p:attrNameLst>
                                      </p:cBhvr>
                                      <p:to>
                                        <p:strVal val="visible"/>
                                      </p:to>
                                    </p:set>
                                    <p:animEffect transition="in" filter="checkerboard(across)">
                                      <p:cBhvr>
                                        <p:cTn id="12" dur="500"/>
                                        <p:tgtEl>
                                          <p:spTgt spid="40963">
                                            <p:txEl>
                                              <p:pRg st="0" end="0"/>
                                            </p:txEl>
                                          </p:spTgt>
                                        </p:tgtEl>
                                      </p:cBhvr>
                                    </p:animEffect>
                                  </p:childTnLst>
                                </p:cTn>
                              </p:par>
                            </p:childTnLst>
                          </p:cTn>
                        </p:par>
                        <p:par>
                          <p:cTn id="13" fill="hold">
                            <p:stCondLst>
                              <p:cond delay="500"/>
                            </p:stCondLst>
                            <p:childTnLst>
                              <p:par>
                                <p:cTn id="14" presetID="5" presetClass="entr" presetSubtype="10" fill="hold" grpId="0" nodeType="afterEffect">
                                  <p:stCondLst>
                                    <p:cond delay="0"/>
                                  </p:stCondLst>
                                  <p:childTnLst>
                                    <p:set>
                                      <p:cBhvr>
                                        <p:cTn id="15" dur="1" fill="hold">
                                          <p:stCondLst>
                                            <p:cond delay="0"/>
                                          </p:stCondLst>
                                        </p:cTn>
                                        <p:tgtEl>
                                          <p:spTgt spid="40963">
                                            <p:txEl>
                                              <p:pRg st="2" end="2"/>
                                            </p:txEl>
                                          </p:spTgt>
                                        </p:tgtEl>
                                        <p:attrNameLst>
                                          <p:attrName>style.visibility</p:attrName>
                                        </p:attrNameLst>
                                      </p:cBhvr>
                                      <p:to>
                                        <p:strVal val="visible"/>
                                      </p:to>
                                    </p:set>
                                    <p:animEffect transition="in" filter="checkerboard(across)">
                                      <p:cBhvr>
                                        <p:cTn id="16" dur="500"/>
                                        <p:tgtEl>
                                          <p:spTgt spid="40963">
                                            <p:txEl>
                                              <p:pRg st="2" end="2"/>
                                            </p:txEl>
                                          </p:spTgt>
                                        </p:tgtEl>
                                      </p:cBhvr>
                                    </p:animEffect>
                                  </p:childTnLst>
                                </p:cTn>
                              </p:par>
                            </p:childTnLst>
                          </p:cTn>
                        </p:par>
                        <p:par>
                          <p:cTn id="17" fill="hold">
                            <p:stCondLst>
                              <p:cond delay="1000"/>
                            </p:stCondLst>
                            <p:childTnLst>
                              <p:par>
                                <p:cTn id="18" presetID="5" presetClass="entr" presetSubtype="10" fill="hold" grpId="0" nodeType="afterEffect">
                                  <p:stCondLst>
                                    <p:cond delay="0"/>
                                  </p:stCondLst>
                                  <p:childTnLst>
                                    <p:set>
                                      <p:cBhvr>
                                        <p:cTn id="19" dur="1" fill="hold">
                                          <p:stCondLst>
                                            <p:cond delay="0"/>
                                          </p:stCondLst>
                                        </p:cTn>
                                        <p:tgtEl>
                                          <p:spTgt spid="40963">
                                            <p:txEl>
                                              <p:pRg st="4" end="4"/>
                                            </p:txEl>
                                          </p:spTgt>
                                        </p:tgtEl>
                                        <p:attrNameLst>
                                          <p:attrName>style.visibility</p:attrName>
                                        </p:attrNameLst>
                                      </p:cBhvr>
                                      <p:to>
                                        <p:strVal val="visible"/>
                                      </p:to>
                                    </p:set>
                                    <p:animEffect transition="in" filter="checkerboard(across)">
                                      <p:cBhvr>
                                        <p:cTn id="20" dur="500"/>
                                        <p:tgtEl>
                                          <p:spTgt spid="40963">
                                            <p:txEl>
                                              <p:pRg st="4" end="4"/>
                                            </p:txEl>
                                          </p:spTgt>
                                        </p:tgtEl>
                                      </p:cBhvr>
                                    </p:animEffect>
                                  </p:childTnLst>
                                </p:cTn>
                              </p:par>
                            </p:childTnLst>
                          </p:cTn>
                        </p:par>
                        <p:par>
                          <p:cTn id="21" fill="hold">
                            <p:stCondLst>
                              <p:cond delay="1500"/>
                            </p:stCondLst>
                            <p:childTnLst>
                              <p:par>
                                <p:cTn id="22" presetID="5" presetClass="entr" presetSubtype="10" fill="hold" grpId="0" nodeType="afterEffect">
                                  <p:stCondLst>
                                    <p:cond delay="0"/>
                                  </p:stCondLst>
                                  <p:childTnLst>
                                    <p:set>
                                      <p:cBhvr>
                                        <p:cTn id="23" dur="1" fill="hold">
                                          <p:stCondLst>
                                            <p:cond delay="0"/>
                                          </p:stCondLst>
                                        </p:cTn>
                                        <p:tgtEl>
                                          <p:spTgt spid="40963">
                                            <p:txEl>
                                              <p:pRg st="6" end="6"/>
                                            </p:txEl>
                                          </p:spTgt>
                                        </p:tgtEl>
                                        <p:attrNameLst>
                                          <p:attrName>style.visibility</p:attrName>
                                        </p:attrNameLst>
                                      </p:cBhvr>
                                      <p:to>
                                        <p:strVal val="visible"/>
                                      </p:to>
                                    </p:set>
                                    <p:animEffect transition="in" filter="checkerboard(across)">
                                      <p:cBhvr>
                                        <p:cTn id="24" dur="500"/>
                                        <p:tgtEl>
                                          <p:spTgt spid="40963">
                                            <p:txEl>
                                              <p:pRg st="6" end="6"/>
                                            </p:txEl>
                                          </p:spTgt>
                                        </p:tgtEl>
                                      </p:cBhvr>
                                    </p:animEffect>
                                  </p:childTnLst>
                                </p:cTn>
                              </p:par>
                            </p:childTnLst>
                          </p:cTn>
                        </p:par>
                        <p:par>
                          <p:cTn id="25" fill="hold">
                            <p:stCondLst>
                              <p:cond delay="2000"/>
                            </p:stCondLst>
                            <p:childTnLst>
                              <p:par>
                                <p:cTn id="26" presetID="5" presetClass="entr" presetSubtype="10" fill="hold" grpId="0" nodeType="afterEffect">
                                  <p:stCondLst>
                                    <p:cond delay="0"/>
                                  </p:stCondLst>
                                  <p:childTnLst>
                                    <p:set>
                                      <p:cBhvr>
                                        <p:cTn id="27" dur="1" fill="hold">
                                          <p:stCondLst>
                                            <p:cond delay="0"/>
                                          </p:stCondLst>
                                        </p:cTn>
                                        <p:tgtEl>
                                          <p:spTgt spid="40963">
                                            <p:txEl>
                                              <p:pRg st="8" end="8"/>
                                            </p:txEl>
                                          </p:spTgt>
                                        </p:tgtEl>
                                        <p:attrNameLst>
                                          <p:attrName>style.visibility</p:attrName>
                                        </p:attrNameLst>
                                      </p:cBhvr>
                                      <p:to>
                                        <p:strVal val="visible"/>
                                      </p:to>
                                    </p:set>
                                    <p:animEffect transition="in" filter="checkerboard(across)">
                                      <p:cBhvr>
                                        <p:cTn id="28" dur="500"/>
                                        <p:tgtEl>
                                          <p:spTgt spid="40963">
                                            <p:txEl>
                                              <p:pRg st="8" end="8"/>
                                            </p:txEl>
                                          </p:spTgt>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40963">
                                            <p:txEl>
                                              <p:pRg st="9" end="9"/>
                                            </p:txEl>
                                          </p:spTgt>
                                        </p:tgtEl>
                                        <p:attrNameLst>
                                          <p:attrName>style.visibility</p:attrName>
                                        </p:attrNameLst>
                                      </p:cBhvr>
                                      <p:to>
                                        <p:strVal val="visible"/>
                                      </p:to>
                                    </p:set>
                                    <p:animEffect transition="in" filter="checkerboard(across)">
                                      <p:cBhvr>
                                        <p:cTn id="31" dur="500"/>
                                        <p:tgtEl>
                                          <p:spTgt spid="4096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p:bldP spid="4096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30" name="Rectangle 22"/>
          <p:cNvSpPr>
            <a:spLocks noGrp="1" noChangeArrowheads="1"/>
          </p:cNvSpPr>
          <p:nvPr>
            <p:ph sz="half" idx="1"/>
          </p:nvPr>
        </p:nvSpPr>
        <p:spPr>
          <a:xfrm>
            <a:off x="4267200" y="1524000"/>
            <a:ext cx="3581400" cy="4664075"/>
          </a:xfrm>
        </p:spPr>
        <p:txBody>
          <a:bodyPr/>
          <a:lstStyle/>
          <a:p>
            <a:pPr eaLnBrk="1" hangingPunct="1">
              <a:buFontTx/>
              <a:buNone/>
            </a:pPr>
            <a:endParaRPr lang="en-US" sz="2000" smtClean="0"/>
          </a:p>
          <a:p>
            <a:pPr eaLnBrk="1" hangingPunct="1">
              <a:buFontTx/>
              <a:buNone/>
            </a:pPr>
            <a:r>
              <a:rPr lang="en-US" sz="2400" b="1" smtClean="0"/>
              <a:t>Drums</a:t>
            </a:r>
          </a:p>
          <a:p>
            <a:pPr eaLnBrk="1" hangingPunct="1">
              <a:buFontTx/>
              <a:buNone/>
            </a:pPr>
            <a:r>
              <a:rPr lang="en-US" sz="2400" b="1" smtClean="0"/>
              <a:t>School recorder</a:t>
            </a:r>
          </a:p>
          <a:p>
            <a:pPr eaLnBrk="1" hangingPunct="1">
              <a:buFontTx/>
              <a:buNone/>
            </a:pPr>
            <a:r>
              <a:rPr lang="en-US" sz="2400" b="1" smtClean="0"/>
              <a:t>Synthesizers</a:t>
            </a:r>
          </a:p>
          <a:p>
            <a:pPr eaLnBrk="1" hangingPunct="1">
              <a:buFontTx/>
              <a:buNone/>
            </a:pPr>
            <a:r>
              <a:rPr lang="en-US" sz="2400" b="1" smtClean="0"/>
              <a:t>Piano</a:t>
            </a:r>
          </a:p>
          <a:p>
            <a:pPr eaLnBrk="1" hangingPunct="1">
              <a:buFontTx/>
              <a:buNone/>
            </a:pPr>
            <a:r>
              <a:rPr lang="en-US" sz="2400" b="1" smtClean="0"/>
              <a:t>Guitar</a:t>
            </a:r>
          </a:p>
          <a:p>
            <a:pPr eaLnBrk="1" hangingPunct="1">
              <a:buFontTx/>
              <a:buNone/>
            </a:pPr>
            <a:r>
              <a:rPr lang="en-US" sz="2400" b="1" smtClean="0"/>
              <a:t>Trumpet</a:t>
            </a:r>
          </a:p>
          <a:p>
            <a:pPr eaLnBrk="1" hangingPunct="1">
              <a:buFontTx/>
              <a:buNone/>
            </a:pPr>
            <a:r>
              <a:rPr lang="en-US" sz="2400" b="1" smtClean="0"/>
              <a:t>Violin</a:t>
            </a:r>
          </a:p>
          <a:p>
            <a:pPr eaLnBrk="1" hangingPunct="1">
              <a:buFontTx/>
              <a:buNone/>
            </a:pPr>
            <a:endParaRPr lang="en-US" sz="2000" smtClean="0"/>
          </a:p>
          <a:p>
            <a:pPr eaLnBrk="1" hangingPunct="1">
              <a:buFontTx/>
              <a:buNone/>
            </a:pPr>
            <a:endParaRPr lang="ru-RU" sz="2000" smtClean="0"/>
          </a:p>
        </p:txBody>
      </p:sp>
      <p:pic>
        <p:nvPicPr>
          <p:cNvPr id="43018" name="Picture 10" descr="сканирование0012"/>
          <p:cNvPicPr>
            <a:picLocks noChangeAspect="1" noChangeArrowheads="1"/>
          </p:cNvPicPr>
          <p:nvPr/>
        </p:nvPicPr>
        <p:blipFill>
          <a:blip r:embed="rId2" cstate="print"/>
          <a:srcRect/>
          <a:stretch>
            <a:fillRect/>
          </a:stretch>
        </p:blipFill>
        <p:spPr bwMode="auto">
          <a:xfrm>
            <a:off x="1524000" y="1219200"/>
            <a:ext cx="1427163" cy="323850"/>
          </a:xfrm>
          <a:prstGeom prst="rect">
            <a:avLst/>
          </a:prstGeom>
          <a:noFill/>
          <a:ln w="9525">
            <a:noFill/>
            <a:miter lim="800000"/>
            <a:headEnd/>
            <a:tailEnd/>
          </a:ln>
        </p:spPr>
      </p:pic>
      <p:pic>
        <p:nvPicPr>
          <p:cNvPr id="11268" name="Picture 24" descr="сканирование0005"/>
          <p:cNvPicPr>
            <a:picLocks noChangeAspect="1" noChangeArrowheads="1"/>
          </p:cNvPicPr>
          <p:nvPr/>
        </p:nvPicPr>
        <p:blipFill>
          <a:blip r:embed="rId3" cstate="print"/>
          <a:srcRect/>
          <a:stretch>
            <a:fillRect/>
          </a:stretch>
        </p:blipFill>
        <p:spPr bwMode="auto">
          <a:xfrm>
            <a:off x="1676400" y="1676400"/>
            <a:ext cx="923925" cy="420688"/>
          </a:xfrm>
          <a:prstGeom prst="rect">
            <a:avLst/>
          </a:prstGeom>
          <a:noFill/>
          <a:ln w="9525">
            <a:noFill/>
            <a:miter lim="800000"/>
            <a:headEnd/>
            <a:tailEnd/>
          </a:ln>
        </p:spPr>
      </p:pic>
      <p:pic>
        <p:nvPicPr>
          <p:cNvPr id="43033" name="Picture 25" descr="сканирование0006"/>
          <p:cNvPicPr>
            <a:picLocks noChangeAspect="1" noChangeArrowheads="1"/>
          </p:cNvPicPr>
          <p:nvPr/>
        </p:nvPicPr>
        <p:blipFill>
          <a:blip r:embed="rId4" cstate="print"/>
          <a:srcRect/>
          <a:stretch>
            <a:fillRect/>
          </a:stretch>
        </p:blipFill>
        <p:spPr bwMode="auto">
          <a:xfrm>
            <a:off x="1600200" y="2362200"/>
            <a:ext cx="960438" cy="361950"/>
          </a:xfrm>
          <a:prstGeom prst="rect">
            <a:avLst/>
          </a:prstGeom>
          <a:noFill/>
          <a:ln w="9525">
            <a:noFill/>
            <a:miter lim="800000"/>
            <a:headEnd/>
            <a:tailEnd/>
          </a:ln>
        </p:spPr>
      </p:pic>
      <p:pic>
        <p:nvPicPr>
          <p:cNvPr id="43034" name="Picture 26" descr="сканирование0008"/>
          <p:cNvPicPr>
            <a:picLocks noChangeAspect="1" noChangeArrowheads="1"/>
          </p:cNvPicPr>
          <p:nvPr/>
        </p:nvPicPr>
        <p:blipFill>
          <a:blip r:embed="rId5" cstate="print"/>
          <a:srcRect/>
          <a:stretch>
            <a:fillRect/>
          </a:stretch>
        </p:blipFill>
        <p:spPr bwMode="auto">
          <a:xfrm>
            <a:off x="1524000" y="2895600"/>
            <a:ext cx="996950" cy="503238"/>
          </a:xfrm>
          <a:prstGeom prst="rect">
            <a:avLst/>
          </a:prstGeom>
          <a:noFill/>
          <a:ln w="9525">
            <a:noFill/>
            <a:miter lim="800000"/>
            <a:headEnd/>
            <a:tailEnd/>
          </a:ln>
        </p:spPr>
      </p:pic>
      <p:pic>
        <p:nvPicPr>
          <p:cNvPr id="43035" name="Picture 27" descr="сканирование0009"/>
          <p:cNvPicPr>
            <a:picLocks noChangeAspect="1" noChangeArrowheads="1"/>
          </p:cNvPicPr>
          <p:nvPr/>
        </p:nvPicPr>
        <p:blipFill>
          <a:blip r:embed="rId6" cstate="print"/>
          <a:srcRect/>
          <a:stretch>
            <a:fillRect/>
          </a:stretch>
        </p:blipFill>
        <p:spPr bwMode="auto">
          <a:xfrm>
            <a:off x="1447800" y="3581400"/>
            <a:ext cx="1066800" cy="615950"/>
          </a:xfrm>
          <a:prstGeom prst="rect">
            <a:avLst/>
          </a:prstGeom>
          <a:noFill/>
          <a:ln w="9525">
            <a:noFill/>
            <a:miter lim="800000"/>
            <a:headEnd/>
            <a:tailEnd/>
          </a:ln>
        </p:spPr>
      </p:pic>
      <p:pic>
        <p:nvPicPr>
          <p:cNvPr id="43036" name="Picture 28" descr="сканирование0010"/>
          <p:cNvPicPr>
            <a:picLocks noChangeAspect="1" noChangeArrowheads="1"/>
          </p:cNvPicPr>
          <p:nvPr/>
        </p:nvPicPr>
        <p:blipFill>
          <a:blip r:embed="rId7" cstate="print"/>
          <a:srcRect/>
          <a:stretch>
            <a:fillRect/>
          </a:stretch>
        </p:blipFill>
        <p:spPr bwMode="auto">
          <a:xfrm>
            <a:off x="1524000" y="4267200"/>
            <a:ext cx="850900" cy="758825"/>
          </a:xfrm>
          <a:prstGeom prst="rect">
            <a:avLst/>
          </a:prstGeom>
          <a:noFill/>
          <a:ln w="9525">
            <a:noFill/>
            <a:miter lim="800000"/>
            <a:headEnd/>
            <a:tailEnd/>
          </a:ln>
        </p:spPr>
      </p:pic>
      <p:pic>
        <p:nvPicPr>
          <p:cNvPr id="43038" name="Picture 30" descr="сканирование0011"/>
          <p:cNvPicPr>
            <a:picLocks noChangeAspect="1" noChangeArrowheads="1"/>
          </p:cNvPicPr>
          <p:nvPr/>
        </p:nvPicPr>
        <p:blipFill>
          <a:blip r:embed="rId8" cstate="print"/>
          <a:srcRect/>
          <a:stretch>
            <a:fillRect/>
          </a:stretch>
        </p:blipFill>
        <p:spPr bwMode="auto">
          <a:xfrm>
            <a:off x="1447800" y="5257800"/>
            <a:ext cx="795338" cy="804863"/>
          </a:xfrm>
          <a:prstGeom prst="rect">
            <a:avLst/>
          </a:prstGeom>
          <a:noFill/>
          <a:ln w="9525">
            <a:noFill/>
            <a:miter lim="800000"/>
            <a:headEnd/>
            <a:tailEnd/>
          </a:ln>
        </p:spPr>
      </p:pic>
      <p:sp>
        <p:nvSpPr>
          <p:cNvPr id="12298" name="WordArt 32"/>
          <p:cNvSpPr>
            <a:spLocks noChangeArrowheads="1" noChangeShapeType="1" noTextEdit="1"/>
          </p:cNvSpPr>
          <p:nvPr/>
        </p:nvSpPr>
        <p:spPr bwMode="auto">
          <a:xfrm>
            <a:off x="2895600" y="228600"/>
            <a:ext cx="2438400" cy="762000"/>
          </a:xfrm>
          <a:prstGeom prst="rect">
            <a:avLst/>
          </a:prstGeom>
        </p:spPr>
        <p:txBody>
          <a:bodyPr wrap="none" fromWordArt="1">
            <a:prstTxWarp prst="textDeflate">
              <a:avLst>
                <a:gd name="adj" fmla="val 26227"/>
              </a:avLst>
            </a:prstTxWarp>
          </a:bodyPr>
          <a:lstStyle/>
          <a:p>
            <a:pPr algn="ctr"/>
            <a:r>
              <a:rPr lang="en-US" sz="3600" kern="10">
                <a:ln w="9525">
                  <a:solidFill>
                    <a:srgbClr val="000000"/>
                  </a:solidFill>
                  <a:round/>
                  <a:headEnd/>
                  <a:tailEnd/>
                </a:ln>
                <a:solidFill>
                  <a:srgbClr val="000000"/>
                </a:solidFill>
                <a:latin typeface="Impact"/>
              </a:rPr>
              <a:t>What is it?</a:t>
            </a:r>
            <a:endParaRPr lang="ru-RU" sz="3600" kern="10">
              <a:ln w="9525">
                <a:solidFill>
                  <a:srgbClr val="000000"/>
                </a:solidFill>
                <a:round/>
                <a:headEnd/>
                <a:tailEnd/>
              </a:ln>
              <a:solidFill>
                <a:srgbClr val="000000"/>
              </a:solidFill>
              <a:latin typeface="Impact"/>
            </a:endParaRPr>
          </a:p>
        </p:txBody>
      </p:sp>
      <p:pic>
        <p:nvPicPr>
          <p:cNvPr id="12299" name="Picture 8" descr="muzik6"/>
          <p:cNvPicPr>
            <a:picLocks noChangeAspect="1" noChangeArrowheads="1" noCrop="1"/>
          </p:cNvPicPr>
          <p:nvPr/>
        </p:nvPicPr>
        <p:blipFill>
          <a:blip r:embed="rId9" cstate="print"/>
          <a:srcRect/>
          <a:stretch>
            <a:fillRect/>
          </a:stretch>
        </p:blipFill>
        <p:spPr bwMode="auto">
          <a:xfrm>
            <a:off x="7239000" y="5410200"/>
            <a:ext cx="1524000" cy="1143000"/>
          </a:xfrm>
          <a:prstGeom prst="rect">
            <a:avLst/>
          </a:prstGeom>
          <a:noFill/>
          <a:ln w="9525">
            <a:noFill/>
            <a:miter lim="800000"/>
            <a:headEnd/>
            <a:tailEnd/>
          </a:ln>
        </p:spPr>
      </p:pic>
      <p:sp>
        <p:nvSpPr>
          <p:cNvPr id="12302" name="Text Box 14"/>
          <p:cNvSpPr txBox="1">
            <a:spLocks noChangeArrowheads="1"/>
          </p:cNvSpPr>
          <p:nvPr/>
        </p:nvSpPr>
        <p:spPr bwMode="auto">
          <a:xfrm>
            <a:off x="2895600" y="1219200"/>
            <a:ext cx="304800" cy="366713"/>
          </a:xfrm>
          <a:prstGeom prst="rect">
            <a:avLst/>
          </a:prstGeom>
          <a:noFill/>
          <a:ln w="9525">
            <a:noFill/>
            <a:miter lim="800000"/>
            <a:headEnd/>
            <a:tailEnd/>
          </a:ln>
          <a:effectLst/>
        </p:spPr>
        <p:txBody>
          <a:bodyPr>
            <a:spAutoFit/>
          </a:bodyPr>
          <a:lstStyle/>
          <a:p>
            <a:pPr>
              <a:spcBef>
                <a:spcPct val="50000"/>
              </a:spcBef>
            </a:pPr>
            <a:r>
              <a:rPr lang="ru-RU" b="1"/>
              <a:t>1</a:t>
            </a:r>
          </a:p>
        </p:txBody>
      </p:sp>
      <p:sp>
        <p:nvSpPr>
          <p:cNvPr id="12303" name="Text Box 15"/>
          <p:cNvSpPr txBox="1">
            <a:spLocks noChangeArrowheads="1"/>
          </p:cNvSpPr>
          <p:nvPr/>
        </p:nvSpPr>
        <p:spPr bwMode="auto">
          <a:xfrm>
            <a:off x="2971800" y="1828800"/>
            <a:ext cx="228600" cy="366713"/>
          </a:xfrm>
          <a:prstGeom prst="rect">
            <a:avLst/>
          </a:prstGeom>
          <a:noFill/>
          <a:ln w="9525">
            <a:noFill/>
            <a:miter lim="800000"/>
            <a:headEnd/>
            <a:tailEnd/>
          </a:ln>
          <a:effectLst/>
        </p:spPr>
        <p:txBody>
          <a:bodyPr>
            <a:spAutoFit/>
          </a:bodyPr>
          <a:lstStyle/>
          <a:p>
            <a:pPr>
              <a:spcBef>
                <a:spcPct val="50000"/>
              </a:spcBef>
            </a:pPr>
            <a:r>
              <a:rPr lang="ru-RU" b="1"/>
              <a:t>2</a:t>
            </a:r>
          </a:p>
        </p:txBody>
      </p:sp>
      <p:sp>
        <p:nvSpPr>
          <p:cNvPr id="12304" name="Text Box 16"/>
          <p:cNvSpPr txBox="1">
            <a:spLocks noChangeArrowheads="1"/>
          </p:cNvSpPr>
          <p:nvPr/>
        </p:nvSpPr>
        <p:spPr bwMode="auto">
          <a:xfrm>
            <a:off x="2895600" y="2362200"/>
            <a:ext cx="304800" cy="366713"/>
          </a:xfrm>
          <a:prstGeom prst="rect">
            <a:avLst/>
          </a:prstGeom>
          <a:noFill/>
          <a:ln w="9525">
            <a:noFill/>
            <a:miter lim="800000"/>
            <a:headEnd/>
            <a:tailEnd/>
          </a:ln>
          <a:effectLst/>
        </p:spPr>
        <p:txBody>
          <a:bodyPr>
            <a:spAutoFit/>
          </a:bodyPr>
          <a:lstStyle/>
          <a:p>
            <a:pPr>
              <a:spcBef>
                <a:spcPct val="50000"/>
              </a:spcBef>
            </a:pPr>
            <a:r>
              <a:rPr lang="ru-RU" b="1"/>
              <a:t>3</a:t>
            </a:r>
          </a:p>
        </p:txBody>
      </p:sp>
      <p:sp>
        <p:nvSpPr>
          <p:cNvPr id="12305" name="Text Box 17"/>
          <p:cNvSpPr txBox="1">
            <a:spLocks noChangeArrowheads="1"/>
          </p:cNvSpPr>
          <p:nvPr/>
        </p:nvSpPr>
        <p:spPr bwMode="auto">
          <a:xfrm>
            <a:off x="2971800" y="2895600"/>
            <a:ext cx="381000" cy="366713"/>
          </a:xfrm>
          <a:prstGeom prst="rect">
            <a:avLst/>
          </a:prstGeom>
          <a:noFill/>
          <a:ln w="9525">
            <a:noFill/>
            <a:miter lim="800000"/>
            <a:headEnd/>
            <a:tailEnd/>
          </a:ln>
          <a:effectLst/>
        </p:spPr>
        <p:txBody>
          <a:bodyPr>
            <a:spAutoFit/>
          </a:bodyPr>
          <a:lstStyle/>
          <a:p>
            <a:pPr>
              <a:spcBef>
                <a:spcPct val="50000"/>
              </a:spcBef>
            </a:pPr>
            <a:r>
              <a:rPr lang="ru-RU" b="1"/>
              <a:t>4</a:t>
            </a:r>
          </a:p>
        </p:txBody>
      </p:sp>
      <p:sp>
        <p:nvSpPr>
          <p:cNvPr id="12306" name="Text Box 18"/>
          <p:cNvSpPr txBox="1">
            <a:spLocks noChangeArrowheads="1"/>
          </p:cNvSpPr>
          <p:nvPr/>
        </p:nvSpPr>
        <p:spPr bwMode="auto">
          <a:xfrm>
            <a:off x="2971800" y="3733800"/>
            <a:ext cx="381000" cy="366713"/>
          </a:xfrm>
          <a:prstGeom prst="rect">
            <a:avLst/>
          </a:prstGeom>
          <a:noFill/>
          <a:ln w="9525">
            <a:noFill/>
            <a:miter lim="800000"/>
            <a:headEnd/>
            <a:tailEnd/>
          </a:ln>
          <a:effectLst/>
        </p:spPr>
        <p:txBody>
          <a:bodyPr>
            <a:spAutoFit/>
          </a:bodyPr>
          <a:lstStyle/>
          <a:p>
            <a:pPr>
              <a:spcBef>
                <a:spcPct val="50000"/>
              </a:spcBef>
            </a:pPr>
            <a:r>
              <a:rPr lang="ru-RU" b="1"/>
              <a:t>5</a:t>
            </a:r>
          </a:p>
        </p:txBody>
      </p:sp>
      <p:sp>
        <p:nvSpPr>
          <p:cNvPr id="12307" name="Text Box 19"/>
          <p:cNvSpPr txBox="1">
            <a:spLocks noChangeArrowheads="1"/>
          </p:cNvSpPr>
          <p:nvPr/>
        </p:nvSpPr>
        <p:spPr bwMode="auto">
          <a:xfrm flipH="1">
            <a:off x="2971800" y="4495800"/>
            <a:ext cx="381000" cy="366713"/>
          </a:xfrm>
          <a:prstGeom prst="rect">
            <a:avLst/>
          </a:prstGeom>
          <a:noFill/>
          <a:ln w="9525">
            <a:noFill/>
            <a:miter lim="800000"/>
            <a:headEnd/>
            <a:tailEnd/>
          </a:ln>
          <a:effectLst/>
        </p:spPr>
        <p:txBody>
          <a:bodyPr>
            <a:spAutoFit/>
          </a:bodyPr>
          <a:lstStyle/>
          <a:p>
            <a:pPr>
              <a:spcBef>
                <a:spcPct val="50000"/>
              </a:spcBef>
            </a:pPr>
            <a:r>
              <a:rPr lang="ru-RU" b="1"/>
              <a:t>6</a:t>
            </a:r>
          </a:p>
        </p:txBody>
      </p:sp>
      <p:sp>
        <p:nvSpPr>
          <p:cNvPr id="12309" name="Text Box 21"/>
          <p:cNvSpPr txBox="1">
            <a:spLocks noChangeArrowheads="1"/>
          </p:cNvSpPr>
          <p:nvPr/>
        </p:nvSpPr>
        <p:spPr bwMode="auto">
          <a:xfrm>
            <a:off x="2971800" y="5334000"/>
            <a:ext cx="381000" cy="366713"/>
          </a:xfrm>
          <a:prstGeom prst="rect">
            <a:avLst/>
          </a:prstGeom>
          <a:noFill/>
          <a:ln w="9525">
            <a:noFill/>
            <a:miter lim="800000"/>
            <a:headEnd/>
            <a:tailEnd/>
          </a:ln>
          <a:effectLst/>
        </p:spPr>
        <p:txBody>
          <a:bodyPr>
            <a:spAutoFit/>
          </a:bodyPr>
          <a:lstStyle/>
          <a:p>
            <a:pPr>
              <a:spcBef>
                <a:spcPct val="50000"/>
              </a:spcBef>
            </a:pPr>
            <a:r>
              <a:rPr lang="ru-RU" b="1"/>
              <a:t>7</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43030"/>
                                        </p:tgtEl>
                                        <p:attrNameLst>
                                          <p:attrName>style.visibility</p:attrName>
                                        </p:attrNameLst>
                                      </p:cBhvr>
                                      <p:to>
                                        <p:strVal val="visible"/>
                                      </p:to>
                                    </p:set>
                                    <p:animEffect transition="in" filter="box(in)">
                                      <p:cBhvr>
                                        <p:cTn id="7" dur="2000"/>
                                        <p:tgtEl>
                                          <p:spTgt spid="43030"/>
                                        </p:tgtEl>
                                      </p:cBhvr>
                                    </p:animEffect>
                                  </p:childTnLst>
                                </p:cTn>
                              </p:par>
                            </p:childTnLst>
                          </p:cTn>
                        </p:par>
                        <p:par>
                          <p:cTn id="8" fill="hold">
                            <p:stCondLst>
                              <p:cond delay="2000"/>
                            </p:stCondLst>
                            <p:childTnLst>
                              <p:par>
                                <p:cTn id="9" presetID="7" presetClass="entr" presetSubtype="4" fill="hold" nodeType="afterEffect">
                                  <p:stCondLst>
                                    <p:cond delay="0"/>
                                  </p:stCondLst>
                                  <p:childTnLst>
                                    <p:set>
                                      <p:cBhvr>
                                        <p:cTn id="10" dur="1" fill="hold">
                                          <p:stCondLst>
                                            <p:cond delay="0"/>
                                          </p:stCondLst>
                                        </p:cTn>
                                        <p:tgtEl>
                                          <p:spTgt spid="43018"/>
                                        </p:tgtEl>
                                        <p:attrNameLst>
                                          <p:attrName>style.visibility</p:attrName>
                                        </p:attrNameLst>
                                      </p:cBhvr>
                                      <p:to>
                                        <p:strVal val="visible"/>
                                      </p:to>
                                    </p:set>
                                    <p:anim calcmode="lin" valueType="num">
                                      <p:cBhvr additive="base">
                                        <p:cTn id="11" dur="5000" fill="hold"/>
                                        <p:tgtEl>
                                          <p:spTgt spid="43018"/>
                                        </p:tgtEl>
                                        <p:attrNameLst>
                                          <p:attrName>ppt_x</p:attrName>
                                        </p:attrNameLst>
                                      </p:cBhvr>
                                      <p:tavLst>
                                        <p:tav tm="0">
                                          <p:val>
                                            <p:strVal val="#ppt_x"/>
                                          </p:val>
                                        </p:tav>
                                        <p:tav tm="100000">
                                          <p:val>
                                            <p:strVal val="#ppt_x"/>
                                          </p:val>
                                        </p:tav>
                                      </p:tavLst>
                                    </p:anim>
                                    <p:anim calcmode="lin" valueType="num">
                                      <p:cBhvr additive="base">
                                        <p:cTn id="12" dur="5000" fill="hold"/>
                                        <p:tgtEl>
                                          <p:spTgt spid="43018"/>
                                        </p:tgtEl>
                                        <p:attrNameLst>
                                          <p:attrName>ppt_y</p:attrName>
                                        </p:attrNameLst>
                                      </p:cBhvr>
                                      <p:tavLst>
                                        <p:tav tm="0">
                                          <p:val>
                                            <p:strVal val="1+#ppt_h/2"/>
                                          </p:val>
                                        </p:tav>
                                        <p:tav tm="100000">
                                          <p:val>
                                            <p:strVal val="#ppt_y"/>
                                          </p:val>
                                        </p:tav>
                                      </p:tavLst>
                                    </p:anim>
                                  </p:childTnLst>
                                </p:cTn>
                              </p:par>
                              <p:par>
                                <p:cTn id="13" presetID="22" presetClass="entr" presetSubtype="4" fill="hold" nodeType="withEffect">
                                  <p:stCondLst>
                                    <p:cond delay="0"/>
                                  </p:stCondLst>
                                  <p:childTnLst>
                                    <p:set>
                                      <p:cBhvr>
                                        <p:cTn id="14" dur="1" fill="hold">
                                          <p:stCondLst>
                                            <p:cond delay="0"/>
                                          </p:stCondLst>
                                        </p:cTn>
                                        <p:tgtEl>
                                          <p:spTgt spid="11268"/>
                                        </p:tgtEl>
                                        <p:attrNameLst>
                                          <p:attrName>style.visibility</p:attrName>
                                        </p:attrNameLst>
                                      </p:cBhvr>
                                      <p:to>
                                        <p:strVal val="visible"/>
                                      </p:to>
                                    </p:set>
                                    <p:animEffect transition="in" filter="wipe(down)">
                                      <p:cBhvr>
                                        <p:cTn id="15" dur="500"/>
                                        <p:tgtEl>
                                          <p:spTgt spid="11268"/>
                                        </p:tgtEl>
                                      </p:cBhvr>
                                    </p:animEffect>
                                  </p:childTnLst>
                                </p:cTn>
                              </p:par>
                              <p:par>
                                <p:cTn id="16" presetID="7" presetClass="entr" presetSubtype="4" fill="hold" nodeType="withEffect">
                                  <p:stCondLst>
                                    <p:cond delay="0"/>
                                  </p:stCondLst>
                                  <p:childTnLst>
                                    <p:set>
                                      <p:cBhvr>
                                        <p:cTn id="17" dur="1" fill="hold">
                                          <p:stCondLst>
                                            <p:cond delay="0"/>
                                          </p:stCondLst>
                                        </p:cTn>
                                        <p:tgtEl>
                                          <p:spTgt spid="43033"/>
                                        </p:tgtEl>
                                        <p:attrNameLst>
                                          <p:attrName>style.visibility</p:attrName>
                                        </p:attrNameLst>
                                      </p:cBhvr>
                                      <p:to>
                                        <p:strVal val="visible"/>
                                      </p:to>
                                    </p:set>
                                    <p:anim calcmode="lin" valueType="num">
                                      <p:cBhvr additive="base">
                                        <p:cTn id="18" dur="5000" fill="hold"/>
                                        <p:tgtEl>
                                          <p:spTgt spid="43033"/>
                                        </p:tgtEl>
                                        <p:attrNameLst>
                                          <p:attrName>ppt_x</p:attrName>
                                        </p:attrNameLst>
                                      </p:cBhvr>
                                      <p:tavLst>
                                        <p:tav tm="0">
                                          <p:val>
                                            <p:strVal val="#ppt_x"/>
                                          </p:val>
                                        </p:tav>
                                        <p:tav tm="100000">
                                          <p:val>
                                            <p:strVal val="#ppt_x"/>
                                          </p:val>
                                        </p:tav>
                                      </p:tavLst>
                                    </p:anim>
                                    <p:anim calcmode="lin" valueType="num">
                                      <p:cBhvr additive="base">
                                        <p:cTn id="19" dur="5000" fill="hold"/>
                                        <p:tgtEl>
                                          <p:spTgt spid="43033"/>
                                        </p:tgtEl>
                                        <p:attrNameLst>
                                          <p:attrName>ppt_y</p:attrName>
                                        </p:attrNameLst>
                                      </p:cBhvr>
                                      <p:tavLst>
                                        <p:tav tm="0">
                                          <p:val>
                                            <p:strVal val="1+#ppt_h/2"/>
                                          </p:val>
                                        </p:tav>
                                        <p:tav tm="100000">
                                          <p:val>
                                            <p:strVal val="#ppt_y"/>
                                          </p:val>
                                        </p:tav>
                                      </p:tavLst>
                                    </p:anim>
                                  </p:childTnLst>
                                </p:cTn>
                              </p:par>
                              <p:par>
                                <p:cTn id="20" presetID="7" presetClass="entr" presetSubtype="4" fill="hold" nodeType="withEffect">
                                  <p:stCondLst>
                                    <p:cond delay="0"/>
                                  </p:stCondLst>
                                  <p:childTnLst>
                                    <p:set>
                                      <p:cBhvr>
                                        <p:cTn id="21" dur="1" fill="hold">
                                          <p:stCondLst>
                                            <p:cond delay="0"/>
                                          </p:stCondLst>
                                        </p:cTn>
                                        <p:tgtEl>
                                          <p:spTgt spid="43034"/>
                                        </p:tgtEl>
                                        <p:attrNameLst>
                                          <p:attrName>style.visibility</p:attrName>
                                        </p:attrNameLst>
                                      </p:cBhvr>
                                      <p:to>
                                        <p:strVal val="visible"/>
                                      </p:to>
                                    </p:set>
                                    <p:anim calcmode="lin" valueType="num">
                                      <p:cBhvr additive="base">
                                        <p:cTn id="22" dur="5000" fill="hold"/>
                                        <p:tgtEl>
                                          <p:spTgt spid="43034"/>
                                        </p:tgtEl>
                                        <p:attrNameLst>
                                          <p:attrName>ppt_x</p:attrName>
                                        </p:attrNameLst>
                                      </p:cBhvr>
                                      <p:tavLst>
                                        <p:tav tm="0">
                                          <p:val>
                                            <p:strVal val="#ppt_x"/>
                                          </p:val>
                                        </p:tav>
                                        <p:tav tm="100000">
                                          <p:val>
                                            <p:strVal val="#ppt_x"/>
                                          </p:val>
                                        </p:tav>
                                      </p:tavLst>
                                    </p:anim>
                                    <p:anim calcmode="lin" valueType="num">
                                      <p:cBhvr additive="base">
                                        <p:cTn id="23" dur="5000" fill="hold"/>
                                        <p:tgtEl>
                                          <p:spTgt spid="43034"/>
                                        </p:tgtEl>
                                        <p:attrNameLst>
                                          <p:attrName>ppt_y</p:attrName>
                                        </p:attrNameLst>
                                      </p:cBhvr>
                                      <p:tavLst>
                                        <p:tav tm="0">
                                          <p:val>
                                            <p:strVal val="1+#ppt_h/2"/>
                                          </p:val>
                                        </p:tav>
                                        <p:tav tm="100000">
                                          <p:val>
                                            <p:strVal val="#ppt_y"/>
                                          </p:val>
                                        </p:tav>
                                      </p:tavLst>
                                    </p:anim>
                                  </p:childTnLst>
                                </p:cTn>
                              </p:par>
                              <p:par>
                                <p:cTn id="24" presetID="7" presetClass="entr" presetSubtype="4" fill="hold" nodeType="withEffect">
                                  <p:stCondLst>
                                    <p:cond delay="0"/>
                                  </p:stCondLst>
                                  <p:childTnLst>
                                    <p:set>
                                      <p:cBhvr>
                                        <p:cTn id="25" dur="1" fill="hold">
                                          <p:stCondLst>
                                            <p:cond delay="0"/>
                                          </p:stCondLst>
                                        </p:cTn>
                                        <p:tgtEl>
                                          <p:spTgt spid="43035"/>
                                        </p:tgtEl>
                                        <p:attrNameLst>
                                          <p:attrName>style.visibility</p:attrName>
                                        </p:attrNameLst>
                                      </p:cBhvr>
                                      <p:to>
                                        <p:strVal val="visible"/>
                                      </p:to>
                                    </p:set>
                                    <p:anim calcmode="lin" valueType="num">
                                      <p:cBhvr additive="base">
                                        <p:cTn id="26" dur="5000" fill="hold"/>
                                        <p:tgtEl>
                                          <p:spTgt spid="43035"/>
                                        </p:tgtEl>
                                        <p:attrNameLst>
                                          <p:attrName>ppt_x</p:attrName>
                                        </p:attrNameLst>
                                      </p:cBhvr>
                                      <p:tavLst>
                                        <p:tav tm="0">
                                          <p:val>
                                            <p:strVal val="#ppt_x"/>
                                          </p:val>
                                        </p:tav>
                                        <p:tav tm="100000">
                                          <p:val>
                                            <p:strVal val="#ppt_x"/>
                                          </p:val>
                                        </p:tav>
                                      </p:tavLst>
                                    </p:anim>
                                    <p:anim calcmode="lin" valueType="num">
                                      <p:cBhvr additive="base">
                                        <p:cTn id="27" dur="5000" fill="hold"/>
                                        <p:tgtEl>
                                          <p:spTgt spid="43035"/>
                                        </p:tgtEl>
                                        <p:attrNameLst>
                                          <p:attrName>ppt_y</p:attrName>
                                        </p:attrNameLst>
                                      </p:cBhvr>
                                      <p:tavLst>
                                        <p:tav tm="0">
                                          <p:val>
                                            <p:strVal val="1+#ppt_h/2"/>
                                          </p:val>
                                        </p:tav>
                                        <p:tav tm="100000">
                                          <p:val>
                                            <p:strVal val="#ppt_y"/>
                                          </p:val>
                                        </p:tav>
                                      </p:tavLst>
                                    </p:anim>
                                  </p:childTnLst>
                                </p:cTn>
                              </p:par>
                              <p:par>
                                <p:cTn id="28" presetID="7" presetClass="entr" presetSubtype="4" fill="hold" nodeType="withEffect">
                                  <p:stCondLst>
                                    <p:cond delay="0"/>
                                  </p:stCondLst>
                                  <p:childTnLst>
                                    <p:set>
                                      <p:cBhvr>
                                        <p:cTn id="29" dur="1" fill="hold">
                                          <p:stCondLst>
                                            <p:cond delay="0"/>
                                          </p:stCondLst>
                                        </p:cTn>
                                        <p:tgtEl>
                                          <p:spTgt spid="43036"/>
                                        </p:tgtEl>
                                        <p:attrNameLst>
                                          <p:attrName>style.visibility</p:attrName>
                                        </p:attrNameLst>
                                      </p:cBhvr>
                                      <p:to>
                                        <p:strVal val="visible"/>
                                      </p:to>
                                    </p:set>
                                    <p:anim calcmode="lin" valueType="num">
                                      <p:cBhvr additive="base">
                                        <p:cTn id="30" dur="5000" fill="hold"/>
                                        <p:tgtEl>
                                          <p:spTgt spid="43036"/>
                                        </p:tgtEl>
                                        <p:attrNameLst>
                                          <p:attrName>ppt_x</p:attrName>
                                        </p:attrNameLst>
                                      </p:cBhvr>
                                      <p:tavLst>
                                        <p:tav tm="0">
                                          <p:val>
                                            <p:strVal val="#ppt_x"/>
                                          </p:val>
                                        </p:tav>
                                        <p:tav tm="100000">
                                          <p:val>
                                            <p:strVal val="#ppt_x"/>
                                          </p:val>
                                        </p:tav>
                                      </p:tavLst>
                                    </p:anim>
                                    <p:anim calcmode="lin" valueType="num">
                                      <p:cBhvr additive="base">
                                        <p:cTn id="31" dur="5000" fill="hold"/>
                                        <p:tgtEl>
                                          <p:spTgt spid="43036"/>
                                        </p:tgtEl>
                                        <p:attrNameLst>
                                          <p:attrName>ppt_y</p:attrName>
                                        </p:attrNameLst>
                                      </p:cBhvr>
                                      <p:tavLst>
                                        <p:tav tm="0">
                                          <p:val>
                                            <p:strVal val="1+#ppt_h/2"/>
                                          </p:val>
                                        </p:tav>
                                        <p:tav tm="100000">
                                          <p:val>
                                            <p:strVal val="#ppt_y"/>
                                          </p:val>
                                        </p:tav>
                                      </p:tavLst>
                                    </p:anim>
                                  </p:childTnLst>
                                </p:cTn>
                              </p:par>
                              <p:par>
                                <p:cTn id="32" presetID="7" presetClass="entr" presetSubtype="4" fill="hold" nodeType="withEffect">
                                  <p:stCondLst>
                                    <p:cond delay="0"/>
                                  </p:stCondLst>
                                  <p:childTnLst>
                                    <p:set>
                                      <p:cBhvr>
                                        <p:cTn id="33" dur="1" fill="hold">
                                          <p:stCondLst>
                                            <p:cond delay="0"/>
                                          </p:stCondLst>
                                        </p:cTn>
                                        <p:tgtEl>
                                          <p:spTgt spid="43038"/>
                                        </p:tgtEl>
                                        <p:attrNameLst>
                                          <p:attrName>style.visibility</p:attrName>
                                        </p:attrNameLst>
                                      </p:cBhvr>
                                      <p:to>
                                        <p:strVal val="visible"/>
                                      </p:to>
                                    </p:set>
                                    <p:anim calcmode="lin" valueType="num">
                                      <p:cBhvr additive="base">
                                        <p:cTn id="34" dur="5000" fill="hold"/>
                                        <p:tgtEl>
                                          <p:spTgt spid="43038"/>
                                        </p:tgtEl>
                                        <p:attrNameLst>
                                          <p:attrName>ppt_x</p:attrName>
                                        </p:attrNameLst>
                                      </p:cBhvr>
                                      <p:tavLst>
                                        <p:tav tm="0">
                                          <p:val>
                                            <p:strVal val="#ppt_x"/>
                                          </p:val>
                                        </p:tav>
                                        <p:tav tm="100000">
                                          <p:val>
                                            <p:strVal val="#ppt_x"/>
                                          </p:val>
                                        </p:tav>
                                      </p:tavLst>
                                    </p:anim>
                                    <p:anim calcmode="lin" valueType="num">
                                      <p:cBhvr additive="base">
                                        <p:cTn id="35" dur="5000" fill="hold"/>
                                        <p:tgtEl>
                                          <p:spTgt spid="430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sz="half" idx="1"/>
          </p:nvPr>
        </p:nvSpPr>
        <p:spPr>
          <a:xfrm>
            <a:off x="1066800" y="1295400"/>
            <a:ext cx="3810000" cy="5334000"/>
          </a:xfrm>
        </p:spPr>
        <p:txBody>
          <a:bodyPr>
            <a:normAutofit/>
          </a:bodyPr>
          <a:lstStyle/>
          <a:p>
            <a:pPr eaLnBrk="1" hangingPunct="1">
              <a:buFontTx/>
              <a:buNone/>
            </a:pPr>
            <a:r>
              <a:rPr lang="en-US" b="1" smtClean="0">
                <a:solidFill>
                  <a:srgbClr val="3399FF"/>
                </a:solidFill>
              </a:rPr>
              <a:t>Stringed instruments</a:t>
            </a:r>
          </a:p>
          <a:p>
            <a:pPr eaLnBrk="1" hangingPunct="1">
              <a:buFontTx/>
              <a:buNone/>
            </a:pPr>
            <a:endParaRPr lang="en-US" b="1" smtClean="0">
              <a:solidFill>
                <a:srgbClr val="3399FF"/>
              </a:solidFill>
            </a:endParaRPr>
          </a:p>
          <a:p>
            <a:pPr eaLnBrk="1" hangingPunct="1">
              <a:buFontTx/>
              <a:buNone/>
            </a:pPr>
            <a:r>
              <a:rPr lang="en-US" b="1" smtClean="0">
                <a:solidFill>
                  <a:srgbClr val="84AA33"/>
                </a:solidFill>
              </a:rPr>
              <a:t>Percussion instruments</a:t>
            </a:r>
          </a:p>
          <a:p>
            <a:pPr eaLnBrk="1" hangingPunct="1">
              <a:buFontTx/>
              <a:buNone/>
            </a:pPr>
            <a:endParaRPr lang="en-US" b="1" smtClean="0">
              <a:solidFill>
                <a:srgbClr val="99FF33"/>
              </a:solidFill>
            </a:endParaRPr>
          </a:p>
          <a:p>
            <a:pPr eaLnBrk="1" hangingPunct="1">
              <a:buFontTx/>
              <a:buNone/>
            </a:pPr>
            <a:r>
              <a:rPr lang="en-US" b="1" smtClean="0">
                <a:solidFill>
                  <a:srgbClr val="FF6600"/>
                </a:solidFill>
              </a:rPr>
              <a:t>Wind instruments</a:t>
            </a:r>
          </a:p>
          <a:p>
            <a:pPr eaLnBrk="1" hangingPunct="1">
              <a:buFontTx/>
              <a:buNone/>
            </a:pPr>
            <a:endParaRPr lang="en-US" b="1" smtClean="0">
              <a:solidFill>
                <a:srgbClr val="FF6600"/>
              </a:solidFill>
            </a:endParaRPr>
          </a:p>
          <a:p>
            <a:pPr eaLnBrk="1" hangingPunct="1">
              <a:buFontTx/>
              <a:buNone/>
            </a:pPr>
            <a:r>
              <a:rPr lang="en-US" b="1" smtClean="0">
                <a:solidFill>
                  <a:srgbClr val="2A6D7D"/>
                </a:solidFill>
              </a:rPr>
              <a:t>Keyboard instruments</a:t>
            </a:r>
            <a:endParaRPr lang="ru-RU" b="1" smtClean="0">
              <a:solidFill>
                <a:srgbClr val="2A6D7D"/>
              </a:solidFill>
            </a:endParaRPr>
          </a:p>
        </p:txBody>
      </p:sp>
      <p:pic>
        <p:nvPicPr>
          <p:cNvPr id="13315" name="Picture 3" descr="сканирование0005"/>
          <p:cNvPicPr>
            <a:picLocks noGrp="1" noChangeAspect="1" noChangeArrowheads="1"/>
          </p:cNvPicPr>
          <p:nvPr>
            <p:ph sz="half" idx="2"/>
          </p:nvPr>
        </p:nvPicPr>
        <p:blipFill>
          <a:blip r:embed="rId2" cstate="print"/>
          <a:srcRect/>
          <a:stretch>
            <a:fillRect/>
          </a:stretch>
        </p:blipFill>
        <p:spPr>
          <a:xfrm>
            <a:off x="5105400" y="1295400"/>
            <a:ext cx="1228725" cy="558800"/>
          </a:xfrm>
        </p:spPr>
      </p:pic>
      <p:pic>
        <p:nvPicPr>
          <p:cNvPr id="13316" name="Picture 4" descr="сканирование0006"/>
          <p:cNvPicPr>
            <a:picLocks noChangeAspect="1" noChangeArrowheads="1"/>
          </p:cNvPicPr>
          <p:nvPr/>
        </p:nvPicPr>
        <p:blipFill>
          <a:blip r:embed="rId3" cstate="print"/>
          <a:srcRect/>
          <a:stretch>
            <a:fillRect/>
          </a:stretch>
        </p:blipFill>
        <p:spPr bwMode="auto">
          <a:xfrm>
            <a:off x="5257800" y="2057400"/>
            <a:ext cx="960438" cy="361950"/>
          </a:xfrm>
          <a:prstGeom prst="rect">
            <a:avLst/>
          </a:prstGeom>
          <a:noFill/>
          <a:ln w="9525">
            <a:noFill/>
            <a:miter lim="800000"/>
            <a:headEnd/>
            <a:tailEnd/>
          </a:ln>
        </p:spPr>
      </p:pic>
      <p:pic>
        <p:nvPicPr>
          <p:cNvPr id="13317" name="Picture 5" descr="сканирование0008"/>
          <p:cNvPicPr>
            <a:picLocks noChangeAspect="1" noChangeArrowheads="1"/>
          </p:cNvPicPr>
          <p:nvPr/>
        </p:nvPicPr>
        <p:blipFill>
          <a:blip r:embed="rId4" cstate="print"/>
          <a:srcRect/>
          <a:stretch>
            <a:fillRect/>
          </a:stretch>
        </p:blipFill>
        <p:spPr bwMode="auto">
          <a:xfrm>
            <a:off x="5257800" y="2590800"/>
            <a:ext cx="996950" cy="503238"/>
          </a:xfrm>
          <a:prstGeom prst="rect">
            <a:avLst/>
          </a:prstGeom>
          <a:noFill/>
          <a:ln w="9525">
            <a:noFill/>
            <a:miter lim="800000"/>
            <a:headEnd/>
            <a:tailEnd/>
          </a:ln>
        </p:spPr>
      </p:pic>
      <p:pic>
        <p:nvPicPr>
          <p:cNvPr id="13318" name="Picture 6" descr="сканирование0010"/>
          <p:cNvPicPr>
            <a:picLocks noChangeAspect="1" noChangeArrowheads="1"/>
          </p:cNvPicPr>
          <p:nvPr/>
        </p:nvPicPr>
        <p:blipFill>
          <a:blip r:embed="rId5" cstate="print"/>
          <a:srcRect/>
          <a:stretch>
            <a:fillRect/>
          </a:stretch>
        </p:blipFill>
        <p:spPr bwMode="auto">
          <a:xfrm>
            <a:off x="5334000" y="3124200"/>
            <a:ext cx="850900" cy="758825"/>
          </a:xfrm>
          <a:prstGeom prst="rect">
            <a:avLst/>
          </a:prstGeom>
          <a:noFill/>
          <a:ln w="9525">
            <a:noFill/>
            <a:miter lim="800000"/>
            <a:headEnd/>
            <a:tailEnd/>
          </a:ln>
        </p:spPr>
      </p:pic>
      <p:pic>
        <p:nvPicPr>
          <p:cNvPr id="13319" name="Picture 7" descr="сканирование0011"/>
          <p:cNvPicPr>
            <a:picLocks noChangeAspect="1" noChangeArrowheads="1"/>
          </p:cNvPicPr>
          <p:nvPr/>
        </p:nvPicPr>
        <p:blipFill>
          <a:blip r:embed="rId6" cstate="print"/>
          <a:srcRect/>
          <a:stretch>
            <a:fillRect/>
          </a:stretch>
        </p:blipFill>
        <p:spPr bwMode="auto">
          <a:xfrm>
            <a:off x="5334000" y="4038600"/>
            <a:ext cx="795338" cy="804863"/>
          </a:xfrm>
          <a:prstGeom prst="rect">
            <a:avLst/>
          </a:prstGeom>
          <a:noFill/>
          <a:ln w="9525">
            <a:noFill/>
            <a:miter lim="800000"/>
            <a:headEnd/>
            <a:tailEnd/>
          </a:ln>
        </p:spPr>
      </p:pic>
      <p:pic>
        <p:nvPicPr>
          <p:cNvPr id="13320" name="Picture 8" descr="сканирование0012"/>
          <p:cNvPicPr>
            <a:picLocks noChangeAspect="1" noChangeArrowheads="1"/>
          </p:cNvPicPr>
          <p:nvPr/>
        </p:nvPicPr>
        <p:blipFill>
          <a:blip r:embed="rId7" cstate="print"/>
          <a:srcRect/>
          <a:stretch>
            <a:fillRect/>
          </a:stretch>
        </p:blipFill>
        <p:spPr bwMode="auto">
          <a:xfrm>
            <a:off x="5181600" y="4876800"/>
            <a:ext cx="1427163" cy="323850"/>
          </a:xfrm>
          <a:prstGeom prst="rect">
            <a:avLst/>
          </a:prstGeom>
          <a:noFill/>
          <a:ln w="9525">
            <a:noFill/>
            <a:miter lim="800000"/>
            <a:headEnd/>
            <a:tailEnd/>
          </a:ln>
        </p:spPr>
      </p:pic>
      <p:pic>
        <p:nvPicPr>
          <p:cNvPr id="13321" name="Picture 9" descr="сканирование0014"/>
          <p:cNvPicPr>
            <a:picLocks noChangeAspect="1" noChangeArrowheads="1"/>
          </p:cNvPicPr>
          <p:nvPr/>
        </p:nvPicPr>
        <p:blipFill>
          <a:blip r:embed="rId8" cstate="print"/>
          <a:srcRect/>
          <a:stretch>
            <a:fillRect/>
          </a:stretch>
        </p:blipFill>
        <p:spPr bwMode="auto">
          <a:xfrm>
            <a:off x="5410200" y="5410200"/>
            <a:ext cx="498475" cy="987425"/>
          </a:xfrm>
          <a:prstGeom prst="rect">
            <a:avLst/>
          </a:prstGeom>
          <a:noFill/>
          <a:ln w="9525">
            <a:noFill/>
            <a:miter lim="800000"/>
            <a:headEnd/>
            <a:tailEnd/>
          </a:ln>
        </p:spPr>
      </p:pic>
      <p:sp>
        <p:nvSpPr>
          <p:cNvPr id="13322" name="Text Box 10"/>
          <p:cNvSpPr txBox="1">
            <a:spLocks noChangeArrowheads="1"/>
          </p:cNvSpPr>
          <p:nvPr/>
        </p:nvSpPr>
        <p:spPr bwMode="auto">
          <a:xfrm>
            <a:off x="1295400" y="228600"/>
            <a:ext cx="7162800" cy="584200"/>
          </a:xfrm>
          <a:prstGeom prst="rect">
            <a:avLst/>
          </a:prstGeom>
          <a:noFill/>
          <a:ln w="9525">
            <a:noFill/>
            <a:miter lim="800000"/>
            <a:headEnd/>
            <a:tailEnd/>
          </a:ln>
        </p:spPr>
        <p:txBody>
          <a:bodyPr>
            <a:spAutoFit/>
          </a:bodyPr>
          <a:lstStyle/>
          <a:p>
            <a:pPr>
              <a:spcBef>
                <a:spcPct val="50000"/>
              </a:spcBef>
            </a:pPr>
            <a:r>
              <a:rPr lang="en-US" sz="3200" b="1">
                <a:solidFill>
                  <a:schemeClr val="folHlink"/>
                </a:solidFill>
              </a:rPr>
              <a:t>Match the pictures and the words</a:t>
            </a:r>
            <a:endParaRPr lang="ru-RU" sz="3200" b="1">
              <a:solidFill>
                <a:schemeClr val="folHlink"/>
              </a:solidFill>
            </a:endParaRPr>
          </a:p>
        </p:txBody>
      </p:sp>
      <p:pic>
        <p:nvPicPr>
          <p:cNvPr id="13323" name="Picture 8" descr="muzik6"/>
          <p:cNvPicPr>
            <a:picLocks noChangeAspect="1" noChangeArrowheads="1" noCrop="1"/>
          </p:cNvPicPr>
          <p:nvPr/>
        </p:nvPicPr>
        <p:blipFill>
          <a:blip r:embed="rId9" cstate="print"/>
          <a:srcRect/>
          <a:stretch>
            <a:fillRect/>
          </a:stretch>
        </p:blipFill>
        <p:spPr bwMode="auto">
          <a:xfrm>
            <a:off x="7391400" y="5334000"/>
            <a:ext cx="1524000" cy="1143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0898">
                                            <p:txEl>
                                              <p:pRg st="0" end="0"/>
                                            </p:txEl>
                                          </p:spTgt>
                                        </p:tgtEl>
                                        <p:attrNameLst>
                                          <p:attrName>style.visibility</p:attrName>
                                        </p:attrNameLst>
                                      </p:cBhvr>
                                      <p:to>
                                        <p:strVal val="visible"/>
                                      </p:to>
                                    </p:set>
                                    <p:animEffect transition="in" filter="fade">
                                      <p:cBhvr>
                                        <p:cTn id="7" dur="2000"/>
                                        <p:tgtEl>
                                          <p:spTgt spid="8089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0898">
                                            <p:txEl>
                                              <p:pRg st="2" end="2"/>
                                            </p:txEl>
                                          </p:spTgt>
                                        </p:tgtEl>
                                        <p:attrNameLst>
                                          <p:attrName>style.visibility</p:attrName>
                                        </p:attrNameLst>
                                      </p:cBhvr>
                                      <p:to>
                                        <p:strVal val="visible"/>
                                      </p:to>
                                    </p:set>
                                    <p:animEffect transition="in" filter="fade">
                                      <p:cBhvr>
                                        <p:cTn id="10" dur="2000"/>
                                        <p:tgtEl>
                                          <p:spTgt spid="80898">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0898">
                                            <p:txEl>
                                              <p:pRg st="4" end="4"/>
                                            </p:txEl>
                                          </p:spTgt>
                                        </p:tgtEl>
                                        <p:attrNameLst>
                                          <p:attrName>style.visibility</p:attrName>
                                        </p:attrNameLst>
                                      </p:cBhvr>
                                      <p:to>
                                        <p:strVal val="visible"/>
                                      </p:to>
                                    </p:set>
                                    <p:animEffect transition="in" filter="fade">
                                      <p:cBhvr>
                                        <p:cTn id="13" dur="2000"/>
                                        <p:tgtEl>
                                          <p:spTgt spid="80898">
                                            <p:txEl>
                                              <p:pRg st="4" end="4"/>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0898">
                                            <p:txEl>
                                              <p:pRg st="6" end="6"/>
                                            </p:txEl>
                                          </p:spTgt>
                                        </p:tgtEl>
                                        <p:attrNameLst>
                                          <p:attrName>style.visibility</p:attrName>
                                        </p:attrNameLst>
                                      </p:cBhvr>
                                      <p:to>
                                        <p:strVal val="visible"/>
                                      </p:to>
                                    </p:set>
                                    <p:animEffect transition="in" filter="fade">
                                      <p:cBhvr>
                                        <p:cTn id="16" dur="2000"/>
                                        <p:tgtEl>
                                          <p:spTgt spid="8089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24" descr="сканирование0005"/>
          <p:cNvPicPr>
            <a:picLocks noChangeAspect="1" noChangeArrowheads="1"/>
          </p:cNvPicPr>
          <p:nvPr/>
        </p:nvPicPr>
        <p:blipFill>
          <a:blip r:embed="rId2" cstate="print"/>
          <a:srcRect/>
          <a:stretch>
            <a:fillRect/>
          </a:stretch>
        </p:blipFill>
        <p:spPr bwMode="auto">
          <a:xfrm>
            <a:off x="1828800" y="2667000"/>
            <a:ext cx="1295400" cy="685800"/>
          </a:xfrm>
          <a:prstGeom prst="rect">
            <a:avLst/>
          </a:prstGeom>
          <a:noFill/>
          <a:ln w="9525">
            <a:noFill/>
            <a:miter lim="800000"/>
            <a:headEnd/>
            <a:tailEnd/>
          </a:ln>
        </p:spPr>
      </p:pic>
      <p:pic>
        <p:nvPicPr>
          <p:cNvPr id="6" name="Рисунок 5" descr="trombone.gif"/>
          <p:cNvPicPr>
            <a:picLocks noChangeAspect="1"/>
          </p:cNvPicPr>
          <p:nvPr/>
        </p:nvPicPr>
        <p:blipFill>
          <a:blip r:embed="rId3" cstate="print"/>
          <a:stretch>
            <a:fillRect/>
          </a:stretch>
        </p:blipFill>
        <p:spPr>
          <a:xfrm>
            <a:off x="6858000" y="2362200"/>
            <a:ext cx="890588" cy="1219200"/>
          </a:xfrm>
          <a:prstGeom prst="rect">
            <a:avLst/>
          </a:prstGeom>
          <a:ln>
            <a:noFill/>
          </a:ln>
          <a:effectLst>
            <a:outerShdw blurRad="292100" dist="139700" dir="2700000" algn="tl" rotWithShape="0">
              <a:srgbClr val="333333">
                <a:alpha val="65000"/>
              </a:srgbClr>
            </a:outerShdw>
          </a:effectLst>
        </p:spPr>
      </p:pic>
      <p:pic>
        <p:nvPicPr>
          <p:cNvPr id="9" name="Рисунок 8" descr="drum.gif"/>
          <p:cNvPicPr>
            <a:picLocks noChangeAspect="1"/>
          </p:cNvPicPr>
          <p:nvPr/>
        </p:nvPicPr>
        <p:blipFill>
          <a:blip r:embed="rId4" cstate="print"/>
          <a:stretch>
            <a:fillRect/>
          </a:stretch>
        </p:blipFill>
        <p:spPr>
          <a:xfrm>
            <a:off x="1447800" y="5257800"/>
            <a:ext cx="1266825" cy="666750"/>
          </a:xfrm>
          <a:prstGeom prst="rect">
            <a:avLst/>
          </a:prstGeom>
          <a:ln>
            <a:noFill/>
          </a:ln>
          <a:effectLst>
            <a:outerShdw blurRad="292100" dist="139700" dir="2700000" algn="tl" rotWithShape="0">
              <a:srgbClr val="333333">
                <a:alpha val="65000"/>
              </a:srgbClr>
            </a:outerShdw>
          </a:effectLst>
        </p:spPr>
      </p:pic>
      <p:pic>
        <p:nvPicPr>
          <p:cNvPr id="50184" name="Рисунок 7" descr="piano.gif"/>
          <p:cNvPicPr>
            <a:picLocks noChangeAspect="1"/>
          </p:cNvPicPr>
          <p:nvPr/>
        </p:nvPicPr>
        <p:blipFill>
          <a:blip r:embed="rId5" cstate="print"/>
          <a:srcRect/>
          <a:stretch>
            <a:fillRect/>
          </a:stretch>
        </p:blipFill>
        <p:spPr bwMode="auto">
          <a:xfrm>
            <a:off x="3733800" y="2743200"/>
            <a:ext cx="1819275" cy="1143000"/>
          </a:xfrm>
          <a:prstGeom prst="rect">
            <a:avLst/>
          </a:prstGeom>
          <a:noFill/>
          <a:ln w="9525">
            <a:noFill/>
            <a:miter lim="800000"/>
            <a:headEnd/>
            <a:tailEnd/>
          </a:ln>
        </p:spPr>
      </p:pic>
      <p:pic>
        <p:nvPicPr>
          <p:cNvPr id="50185" name="Picture 9" descr="1511__860"/>
          <p:cNvPicPr>
            <a:picLocks noChangeAspect="1" noChangeArrowheads="1"/>
          </p:cNvPicPr>
          <p:nvPr/>
        </p:nvPicPr>
        <p:blipFill>
          <a:blip r:embed="rId6" cstate="print"/>
          <a:srcRect/>
          <a:stretch>
            <a:fillRect/>
          </a:stretch>
        </p:blipFill>
        <p:spPr bwMode="auto">
          <a:xfrm>
            <a:off x="6553200" y="4267200"/>
            <a:ext cx="2133600" cy="1689100"/>
          </a:xfrm>
          <a:prstGeom prst="rect">
            <a:avLst/>
          </a:prstGeom>
          <a:noFill/>
        </p:spPr>
      </p:pic>
      <p:sp>
        <p:nvSpPr>
          <p:cNvPr id="50187" name="WordArt 11"/>
          <p:cNvSpPr>
            <a:spLocks noChangeArrowheads="1" noChangeShapeType="1" noTextEdit="1"/>
          </p:cNvSpPr>
          <p:nvPr/>
        </p:nvSpPr>
        <p:spPr bwMode="auto">
          <a:xfrm>
            <a:off x="2057400" y="304800"/>
            <a:ext cx="6019800" cy="1905000"/>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gradFill rotWithShape="0">
                  <a:gsLst>
                    <a:gs pos="0">
                      <a:srgbClr val="9999FF"/>
                    </a:gs>
                    <a:gs pos="100000">
                      <a:srgbClr val="009999"/>
                    </a:gs>
                  </a:gsLst>
                  <a:lin ang="5400000" scaled="1"/>
                </a:gradFill>
                <a:effectLst>
                  <a:outerShdw dist="53882" dir="2700000" algn="ctr" rotWithShape="0">
                    <a:srgbClr val="C0C0C0">
                      <a:alpha val="80000"/>
                    </a:srgbClr>
                  </a:outerShdw>
                </a:effectLst>
                <a:latin typeface="Times New Roman"/>
                <a:cs typeface="Times New Roman"/>
              </a:rPr>
              <a:t>Do you play any musical instruments?</a:t>
            </a:r>
          </a:p>
          <a:p>
            <a:pPr algn="ctr"/>
            <a:endParaRPr lang="en-US" sz="2800" kern="10">
              <a:ln w="9525">
                <a:noFill/>
                <a:round/>
                <a:headEnd/>
                <a:tailEnd/>
              </a:ln>
              <a:gradFill rotWithShape="0">
                <a:gsLst>
                  <a:gs pos="0">
                    <a:srgbClr val="9999FF"/>
                  </a:gs>
                  <a:gs pos="100000">
                    <a:srgbClr val="009999"/>
                  </a:gs>
                </a:gsLst>
                <a:lin ang="5400000" scaled="1"/>
              </a:gradFill>
              <a:effectLst>
                <a:outerShdw dist="53882" dir="2700000" algn="ctr" rotWithShape="0">
                  <a:srgbClr val="C0C0C0">
                    <a:alpha val="80000"/>
                  </a:srgbClr>
                </a:outerShdw>
              </a:effectLst>
              <a:latin typeface="Times New Roman"/>
              <a:cs typeface="Times New Roman"/>
            </a:endParaRPr>
          </a:p>
          <a:p>
            <a:pPr algn="ctr"/>
            <a:r>
              <a:rPr lang="en-US" sz="2800" kern="10">
                <a:ln w="9525">
                  <a:noFill/>
                  <a:round/>
                  <a:headEnd/>
                  <a:tailEnd/>
                </a:ln>
                <a:gradFill rotWithShape="0">
                  <a:gsLst>
                    <a:gs pos="0">
                      <a:srgbClr val="9999FF"/>
                    </a:gs>
                    <a:gs pos="100000">
                      <a:srgbClr val="009999"/>
                    </a:gs>
                  </a:gsLst>
                  <a:lin ang="5400000" scaled="1"/>
                </a:gradFill>
                <a:effectLst>
                  <a:outerShdw dist="53882" dir="2700000" algn="ctr" rotWithShape="0">
                    <a:srgbClr val="C0C0C0">
                      <a:alpha val="80000"/>
                    </a:srgbClr>
                  </a:outerShdw>
                </a:effectLst>
                <a:latin typeface="Times New Roman"/>
                <a:cs typeface="Times New Roman"/>
              </a:rPr>
              <a:t>What instrument would you like to play?</a:t>
            </a:r>
            <a:endParaRPr lang="ru-RU" sz="2800" kern="10">
              <a:ln w="9525">
                <a:noFill/>
                <a:round/>
                <a:headEnd/>
                <a:tailEnd/>
              </a:ln>
              <a:gradFill rotWithShape="0">
                <a:gsLst>
                  <a:gs pos="0">
                    <a:srgbClr val="9999FF"/>
                  </a:gs>
                  <a:gs pos="100000">
                    <a:srgbClr val="009999"/>
                  </a:gs>
                </a:gsLst>
                <a:lin ang="5400000" scaled="1"/>
              </a:gradFill>
              <a:effectLst>
                <a:outerShdw dist="53882" dir="2700000" algn="ctr" rotWithShape="0">
                  <a:srgbClr val="C0C0C0">
                    <a:alpha val="80000"/>
                  </a:srgbClr>
                </a:outerShdw>
              </a:effectLst>
              <a:latin typeface="Times New Roman"/>
              <a:cs typeface="Times New Roman"/>
            </a:endParaRPr>
          </a:p>
        </p:txBody>
      </p:sp>
      <p:pic>
        <p:nvPicPr>
          <p:cNvPr id="50189" name="Picture 13" descr="фл"/>
          <p:cNvPicPr>
            <a:picLocks noChangeAspect="1" noChangeArrowheads="1"/>
          </p:cNvPicPr>
          <p:nvPr/>
        </p:nvPicPr>
        <p:blipFill>
          <a:blip r:embed="rId7" cstate="print"/>
          <a:srcRect/>
          <a:stretch>
            <a:fillRect/>
          </a:stretch>
        </p:blipFill>
        <p:spPr bwMode="auto">
          <a:xfrm>
            <a:off x="3886200" y="5029200"/>
            <a:ext cx="1400175" cy="1047750"/>
          </a:xfrm>
          <a:prstGeom prst="rect">
            <a:avLst/>
          </a:prstGeom>
          <a:noFill/>
        </p:spPr>
      </p:pic>
      <p:pic>
        <p:nvPicPr>
          <p:cNvPr id="50190" name="Picture 8" descr="muzik6"/>
          <p:cNvPicPr>
            <a:picLocks noChangeAspect="1" noChangeArrowheads="1" noCrop="1"/>
          </p:cNvPicPr>
          <p:nvPr/>
        </p:nvPicPr>
        <p:blipFill>
          <a:blip r:embed="rId8" cstate="print"/>
          <a:srcRect/>
          <a:stretch>
            <a:fillRect/>
          </a:stretch>
        </p:blipFill>
        <p:spPr bwMode="auto">
          <a:xfrm>
            <a:off x="7620000" y="5562600"/>
            <a:ext cx="1524000"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рок"/>
          <p:cNvPicPr>
            <a:picLocks noChangeAspect="1" noChangeArrowheads="1"/>
          </p:cNvPicPr>
          <p:nvPr/>
        </p:nvPicPr>
        <p:blipFill>
          <a:blip r:embed="rId2" cstate="print"/>
          <a:srcRect/>
          <a:stretch>
            <a:fillRect/>
          </a:stretch>
        </p:blipFill>
        <p:spPr bwMode="auto">
          <a:xfrm>
            <a:off x="3276600" y="228600"/>
            <a:ext cx="3276600" cy="2454275"/>
          </a:xfrm>
          <a:prstGeom prst="rect">
            <a:avLst/>
          </a:prstGeom>
          <a:noFill/>
        </p:spPr>
      </p:pic>
      <p:pic>
        <p:nvPicPr>
          <p:cNvPr id="20488" name="Picture 8" descr="beatles_b"/>
          <p:cNvPicPr>
            <a:picLocks noChangeAspect="1" noChangeArrowheads="1"/>
          </p:cNvPicPr>
          <p:nvPr/>
        </p:nvPicPr>
        <p:blipFill>
          <a:blip r:embed="rId3" cstate="print"/>
          <a:srcRect/>
          <a:stretch>
            <a:fillRect/>
          </a:stretch>
        </p:blipFill>
        <p:spPr bwMode="auto">
          <a:xfrm>
            <a:off x="1371600" y="3200400"/>
            <a:ext cx="3505200" cy="3505200"/>
          </a:xfrm>
          <a:prstGeom prst="rect">
            <a:avLst/>
          </a:prstGeom>
          <a:noFill/>
        </p:spPr>
      </p:pic>
      <p:pic>
        <p:nvPicPr>
          <p:cNvPr id="20489" name="Picture 9" descr="roll"/>
          <p:cNvPicPr>
            <a:picLocks noChangeAspect="1" noChangeArrowheads="1"/>
          </p:cNvPicPr>
          <p:nvPr/>
        </p:nvPicPr>
        <p:blipFill>
          <a:blip r:embed="rId4" cstate="print"/>
          <a:srcRect/>
          <a:stretch>
            <a:fillRect/>
          </a:stretch>
        </p:blipFill>
        <p:spPr bwMode="auto">
          <a:xfrm>
            <a:off x="5410200" y="3695700"/>
            <a:ext cx="3352800" cy="3162300"/>
          </a:xfrm>
          <a:prstGeom prst="rect">
            <a:avLst/>
          </a:prstGeom>
          <a:noFill/>
        </p:spPr>
      </p:pic>
      <p:pic>
        <p:nvPicPr>
          <p:cNvPr id="20490" name="Picture 10" descr="black"/>
          <p:cNvPicPr>
            <a:picLocks noChangeAspect="1" noChangeArrowheads="1"/>
          </p:cNvPicPr>
          <p:nvPr/>
        </p:nvPicPr>
        <p:blipFill>
          <a:blip r:embed="rId5" cstate="print"/>
          <a:srcRect/>
          <a:stretch>
            <a:fillRect/>
          </a:stretch>
        </p:blipFill>
        <p:spPr bwMode="auto">
          <a:xfrm>
            <a:off x="6635750" y="0"/>
            <a:ext cx="2508250" cy="3733800"/>
          </a:xfrm>
          <a:prstGeom prst="rect">
            <a:avLst/>
          </a:prstGeom>
          <a:noFill/>
        </p:spPr>
      </p:pic>
      <p:pic>
        <p:nvPicPr>
          <p:cNvPr id="61453" name="Picture 13" descr="сканирование0016"/>
          <p:cNvPicPr>
            <a:picLocks noChangeAspect="1" noChangeArrowheads="1"/>
          </p:cNvPicPr>
          <p:nvPr/>
        </p:nvPicPr>
        <p:blipFill>
          <a:blip r:embed="rId6" cstate="print"/>
          <a:srcRect/>
          <a:stretch>
            <a:fillRect/>
          </a:stretch>
        </p:blipFill>
        <p:spPr bwMode="auto">
          <a:xfrm>
            <a:off x="1066800" y="228600"/>
            <a:ext cx="2147888" cy="2895600"/>
          </a:xfrm>
          <a:prstGeom prst="rect">
            <a:avLst/>
          </a:prstGeom>
          <a:noFill/>
          <a:ln w="9525">
            <a:noFill/>
            <a:miter lim="800000"/>
            <a:headEnd/>
            <a:tailEnd/>
          </a:ln>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61453"/>
                                        </p:tgtEl>
                                        <p:attrNameLst>
                                          <p:attrName>style.visibility</p:attrName>
                                        </p:attrNameLst>
                                      </p:cBhvr>
                                      <p:to>
                                        <p:strVal val="visible"/>
                                      </p:to>
                                    </p:set>
                                    <p:animEffect transition="in" filter="plus(in)">
                                      <p:cBhvr>
                                        <p:cTn id="7" dur="2000"/>
                                        <p:tgtEl>
                                          <p:spTgt spid="61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idx="4294967295"/>
          </p:nvPr>
        </p:nvSpPr>
        <p:spPr>
          <a:xfrm>
            <a:off x="1066800" y="244475"/>
            <a:ext cx="7543800" cy="1279525"/>
          </a:xfrm>
        </p:spPr>
        <p:txBody>
          <a:bodyPr vert="horz" wrap="square" lIns="91440" tIns="45720" rIns="91440" bIns="45720" numCol="1" anchor="b" anchorCtr="0" compatLnSpc="1">
            <a:prstTxWarp prst="textNoShape">
              <a:avLst/>
            </a:prstTxWarp>
          </a:bodyPr>
          <a:lstStyle/>
          <a:p>
            <a:pPr eaLnBrk="1" hangingPunct="1"/>
            <a:r>
              <a:rPr lang="en-US" sz="5400" smtClean="0">
                <a:solidFill>
                  <a:srgbClr val="C0654C"/>
                </a:solidFill>
                <a:effectLst>
                  <a:outerShdw blurRad="38100" dist="38100" dir="2700000" algn="tl">
                    <a:srgbClr val="C0C0C0"/>
                  </a:outerShdw>
                </a:effectLst>
              </a:rPr>
              <a:t>Styles of</a:t>
            </a:r>
            <a:r>
              <a:rPr lang="ru-RU" sz="5400" smtClean="0">
                <a:solidFill>
                  <a:srgbClr val="C0654C"/>
                </a:solidFill>
                <a:effectLst>
                  <a:outerShdw blurRad="38100" dist="38100" dir="2700000" algn="tl">
                    <a:srgbClr val="C0C0C0"/>
                  </a:outerShdw>
                </a:effectLst>
              </a:rPr>
              <a:t> </a:t>
            </a:r>
            <a:r>
              <a:rPr lang="en-US" sz="5400" smtClean="0">
                <a:solidFill>
                  <a:srgbClr val="C0654C"/>
                </a:solidFill>
                <a:effectLst>
                  <a:outerShdw blurRad="38100" dist="38100" dir="2700000" algn="tl">
                    <a:srgbClr val="C0C0C0"/>
                  </a:outerShdw>
                </a:effectLst>
              </a:rPr>
              <a:t>rock music</a:t>
            </a:r>
            <a:endParaRPr lang="ru-RU" sz="5400" smtClean="0">
              <a:solidFill>
                <a:srgbClr val="C0654C"/>
              </a:solidFill>
              <a:effectLst>
                <a:outerShdw blurRad="38100" dist="38100" dir="2700000" algn="tl">
                  <a:srgbClr val="C0C0C0"/>
                </a:outerShdw>
              </a:effectLst>
            </a:endParaRPr>
          </a:p>
        </p:txBody>
      </p:sp>
      <p:sp>
        <p:nvSpPr>
          <p:cNvPr id="16387" name="Rectangle 4"/>
          <p:cNvSpPr>
            <a:spLocks noGrp="1" noRot="1" noChangeArrowheads="1"/>
          </p:cNvSpPr>
          <p:nvPr>
            <p:ph type="body" sz="half" idx="4294967295"/>
          </p:nvPr>
        </p:nvSpPr>
        <p:spPr>
          <a:xfrm>
            <a:off x="1066800" y="1752600"/>
            <a:ext cx="3581400" cy="4316413"/>
          </a:xfrm>
        </p:spPr>
        <p:txBody>
          <a:bodyPr/>
          <a:lstStyle/>
          <a:p>
            <a:pPr marL="273050" indent="-273050" eaLnBrk="1" hangingPunct="1"/>
            <a:r>
              <a:rPr lang="en-US" sz="2800" b="1" smtClean="0"/>
              <a:t>Rhythm and Blues</a:t>
            </a:r>
          </a:p>
          <a:p>
            <a:pPr marL="273050" indent="-273050" eaLnBrk="1" hangingPunct="1"/>
            <a:r>
              <a:rPr lang="en-US" sz="2800" b="1" smtClean="0"/>
              <a:t>Gospel</a:t>
            </a:r>
          </a:p>
          <a:p>
            <a:pPr marL="273050" indent="-273050" eaLnBrk="1" hangingPunct="1"/>
            <a:r>
              <a:rPr lang="en-US" sz="2800" b="1" smtClean="0"/>
              <a:t>Rock ‘ n’ roll</a:t>
            </a:r>
          </a:p>
          <a:p>
            <a:pPr marL="273050" indent="-273050" eaLnBrk="1" hangingPunct="1"/>
            <a:r>
              <a:rPr lang="en-US" sz="2800" b="1" smtClean="0"/>
              <a:t>Rock</a:t>
            </a:r>
          </a:p>
          <a:p>
            <a:pPr marL="273050" indent="-273050" eaLnBrk="1" hangingPunct="1"/>
            <a:r>
              <a:rPr lang="en-US" sz="2800" b="1" smtClean="0"/>
              <a:t>Heavy metal</a:t>
            </a:r>
          </a:p>
          <a:p>
            <a:pPr marL="273050" indent="-273050" eaLnBrk="1" hangingPunct="1"/>
            <a:r>
              <a:rPr lang="en-US" sz="2800" b="1" smtClean="0"/>
              <a:t>Rap</a:t>
            </a:r>
          </a:p>
          <a:p>
            <a:pPr marL="273050" indent="-273050" eaLnBrk="1" hangingPunct="1"/>
            <a:r>
              <a:rPr lang="en-US" sz="2800" b="1" smtClean="0"/>
              <a:t>Reggae</a:t>
            </a:r>
          </a:p>
          <a:p>
            <a:pPr marL="273050" indent="-273050" eaLnBrk="1" hangingPunct="1"/>
            <a:r>
              <a:rPr lang="en-US" sz="2800" b="1" smtClean="0"/>
              <a:t>Disco</a:t>
            </a:r>
          </a:p>
          <a:p>
            <a:pPr marL="273050" indent="-273050" eaLnBrk="1" hangingPunct="1"/>
            <a:r>
              <a:rPr lang="en-US" sz="2800" b="1" smtClean="0"/>
              <a:t>Techno</a:t>
            </a:r>
          </a:p>
          <a:p>
            <a:pPr marL="273050" indent="-273050" eaLnBrk="1" hangingPunct="1">
              <a:buFont typeface="Wingdings" pitchFamily="2" charset="2"/>
              <a:buNone/>
            </a:pPr>
            <a:endParaRPr lang="ru-RU" sz="2800" smtClean="0"/>
          </a:p>
        </p:txBody>
      </p:sp>
      <p:pic>
        <p:nvPicPr>
          <p:cNvPr id="16391" name="Picture 7" descr="рок"/>
          <p:cNvPicPr>
            <a:picLocks noChangeAspect="1" noChangeArrowheads="1"/>
          </p:cNvPicPr>
          <p:nvPr/>
        </p:nvPicPr>
        <p:blipFill>
          <a:blip r:embed="rId2" cstate="print"/>
          <a:srcRect/>
          <a:stretch>
            <a:fillRect/>
          </a:stretch>
        </p:blipFill>
        <p:spPr bwMode="auto">
          <a:xfrm>
            <a:off x="6858000" y="0"/>
            <a:ext cx="2286000" cy="1711325"/>
          </a:xfrm>
          <a:prstGeom prst="rect">
            <a:avLst/>
          </a:prstGeom>
          <a:noFill/>
        </p:spPr>
      </p:pic>
      <p:pic>
        <p:nvPicPr>
          <p:cNvPr id="3" name="Рисунок 2" descr="rock.jpg"/>
          <p:cNvPicPr>
            <a:picLocks noChangeAspect="1"/>
          </p:cNvPicPr>
          <p:nvPr/>
        </p:nvPicPr>
        <p:blipFill>
          <a:blip r:embed="rId3" cstate="print"/>
          <a:stretch>
            <a:fillRect/>
          </a:stretch>
        </p:blipFill>
        <p:spPr>
          <a:xfrm>
            <a:off x="4707849" y="1660373"/>
            <a:ext cx="1990746" cy="254353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6394" name="Picture 10" descr="i?id=135863175&amp;tov=4"/>
          <p:cNvPicPr>
            <a:picLocks noChangeAspect="1" noChangeArrowheads="1"/>
          </p:cNvPicPr>
          <p:nvPr/>
        </p:nvPicPr>
        <p:blipFill>
          <a:blip r:embed="rId4" cstate="print"/>
          <a:srcRect/>
          <a:stretch>
            <a:fillRect/>
          </a:stretch>
        </p:blipFill>
        <p:spPr bwMode="auto">
          <a:xfrm>
            <a:off x="7010400" y="1905000"/>
            <a:ext cx="1905000" cy="2514600"/>
          </a:xfrm>
          <a:prstGeom prst="rect">
            <a:avLst/>
          </a:prstGeom>
          <a:noFill/>
        </p:spPr>
      </p:pic>
      <p:pic>
        <p:nvPicPr>
          <p:cNvPr id="16400" name="Picture 16" descr="Картинка 43 из 166529">
            <a:hlinkClick r:id="rId5"/>
          </p:cNvPr>
          <p:cNvPicPr>
            <a:picLocks noChangeAspect="1" noChangeArrowheads="1"/>
          </p:cNvPicPr>
          <p:nvPr/>
        </p:nvPicPr>
        <p:blipFill>
          <a:blip r:embed="rId6" cstate="print"/>
          <a:srcRect/>
          <a:stretch>
            <a:fillRect/>
          </a:stretch>
        </p:blipFill>
        <p:spPr bwMode="auto">
          <a:xfrm>
            <a:off x="6629400" y="4572000"/>
            <a:ext cx="2286000" cy="2286000"/>
          </a:xfrm>
          <a:prstGeom prst="rect">
            <a:avLst/>
          </a:prstGeom>
          <a:noFill/>
        </p:spPr>
      </p:pic>
      <p:pic>
        <p:nvPicPr>
          <p:cNvPr id="16402" name="Picture 18" descr="Картинка 39 из 201273">
            <a:hlinkClick r:id="rId7"/>
          </p:cNvPr>
          <p:cNvPicPr>
            <a:picLocks noChangeAspect="1" noChangeArrowheads="1"/>
          </p:cNvPicPr>
          <p:nvPr/>
        </p:nvPicPr>
        <p:blipFill>
          <a:blip r:embed="rId8" cstate="print"/>
          <a:srcRect/>
          <a:stretch>
            <a:fillRect/>
          </a:stretch>
        </p:blipFill>
        <p:spPr bwMode="auto">
          <a:xfrm>
            <a:off x="3810000" y="4343400"/>
            <a:ext cx="2286000" cy="2286000"/>
          </a:xfrm>
          <a:prstGeom prst="rect">
            <a:avLst/>
          </a:prstGeom>
          <a:noFill/>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477</TotalTime>
  <Words>954</Words>
  <Application>Microsoft Office PowerPoint</Application>
  <PresentationFormat>Экран (4:3)</PresentationFormat>
  <Paragraphs>456</Paragraphs>
  <Slides>27</Slides>
  <Notes>0</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27</vt:i4>
      </vt:variant>
    </vt:vector>
  </HeadingPairs>
  <TitlesOfParts>
    <vt:vector size="38" baseType="lpstr">
      <vt:lpstr>Arial</vt:lpstr>
      <vt:lpstr>Corbel</vt:lpstr>
      <vt:lpstr>Wingdings 2</vt:lpstr>
      <vt:lpstr>Verdana</vt:lpstr>
      <vt:lpstr>Calibri</vt:lpstr>
      <vt:lpstr>Gill Sans MT</vt:lpstr>
      <vt:lpstr>Wingdings</vt:lpstr>
      <vt:lpstr>Tahoma</vt:lpstr>
      <vt:lpstr>Arial Rounded MT Bold</vt:lpstr>
      <vt:lpstr>Times New Roman</vt:lpstr>
      <vt:lpstr>Солнцестояние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Styles of rock music</vt:lpstr>
      <vt:lpstr>Презентация PowerPoint</vt:lpstr>
      <vt:lpstr>Презентация PowerPoint</vt:lpstr>
      <vt:lpstr>Презентация PowerPoint</vt:lpstr>
      <vt:lpstr>Past Perfect</vt:lpstr>
      <vt:lpstr>Презентация PowerPoint</vt:lpstr>
      <vt:lpstr>Презентация PowerPoint</vt:lpstr>
      <vt:lpstr>Презентация PowerPoint</vt:lpstr>
      <vt:lpstr>Презентация PowerPoint</vt:lpstr>
      <vt:lpstr>     Match the words and their translation.</vt:lpstr>
      <vt:lpstr>Match the words and their translation.</vt:lpstr>
      <vt:lpstr>Find 11 words related to music</vt:lpstr>
      <vt:lpstr>Find 11 words related to music</vt:lpstr>
      <vt:lpstr>Fill  in the text</vt:lpstr>
      <vt:lpstr>Fill in the text</vt:lpstr>
      <vt:lpstr>Make words</vt:lpstr>
      <vt:lpstr>Make words</vt:lpstr>
      <vt:lpstr>Why do we listen to music? </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Серебренников Ярослав Викторович</dc:creator>
  <cp:lastModifiedBy>Серебренников Ярослав Викторович</cp:lastModifiedBy>
  <cp:revision>33</cp:revision>
  <cp:lastPrinted>1601-01-01T00:00:00Z</cp:lastPrinted>
  <dcterms:created xsi:type="dcterms:W3CDTF">1601-01-01T00:00:00Z</dcterms:created>
  <dcterms:modified xsi:type="dcterms:W3CDTF">2021-02-19T05:29:57Z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