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59" r:id="rId6"/>
    <p:sldId id="261" r:id="rId7"/>
    <p:sldId id="262" r:id="rId8"/>
    <p:sldId id="263" r:id="rId9"/>
    <p:sldId id="260" r:id="rId10"/>
    <p:sldId id="271" r:id="rId11"/>
    <p:sldId id="264" r:id="rId12"/>
    <p:sldId id="265" r:id="rId13"/>
    <p:sldId id="272" r:id="rId14"/>
    <p:sldId id="266" r:id="rId15"/>
    <p:sldId id="267" r:id="rId16"/>
    <p:sldId id="273" r:id="rId17"/>
    <p:sldId id="274" r:id="rId18"/>
    <p:sldId id="268" r:id="rId19"/>
    <p:sldId id="269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47664" y="81498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ГБДОУ детский сад №120 комбинированного вида </a:t>
            </a:r>
            <a:br>
              <a:rPr lang="ru-RU" dirty="0"/>
            </a:br>
            <a:r>
              <a:rPr lang="ru-RU" dirty="0"/>
              <a:t>Выборгского района г. Санкт-Петербурга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8824" y="3140968"/>
            <a:ext cx="5904656" cy="369332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ДОМАШНИЕ ЖИВОТНЫЕ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72792" y="3510300"/>
            <a:ext cx="20882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Подготовила:</a:t>
            </a:r>
          </a:p>
          <a:p>
            <a:r>
              <a:rPr lang="ru-RU" dirty="0">
                <a:solidFill>
                  <a:srgbClr val="002060"/>
                </a:solidFill>
              </a:rPr>
              <a:t> Воспитатель 7-ой группы</a:t>
            </a:r>
          </a:p>
          <a:p>
            <a:r>
              <a:rPr lang="ru-RU" dirty="0">
                <a:solidFill>
                  <a:srgbClr val="002060"/>
                </a:solidFill>
              </a:rPr>
              <a:t>Сергеева Анна Сергеевна.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692695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i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9600" i="1" dirty="0" smtClean="0">
                <a:solidFill>
                  <a:srgbClr val="0070C0"/>
                </a:solidFill>
              </a:rPr>
              <a:t>Как </a:t>
            </a:r>
            <a:r>
              <a:rPr lang="ru-RU" sz="9600" i="1" dirty="0" smtClean="0">
                <a:solidFill>
                  <a:srgbClr val="0070C0"/>
                </a:solidFill>
              </a:rPr>
              <a:t>называется домик, где живут разные домашние животные? </a:t>
            </a:r>
            <a:endParaRPr lang="ru-RU" sz="9600" i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9600" i="1" dirty="0" smtClean="0">
                <a:solidFill>
                  <a:srgbClr val="0070C0"/>
                </a:solidFill>
              </a:rPr>
              <a:t>Проверь </a:t>
            </a:r>
            <a:r>
              <a:rPr lang="ru-RU" sz="9600" i="1" dirty="0" smtClean="0">
                <a:solidFill>
                  <a:srgbClr val="0070C0"/>
                </a:solidFill>
              </a:rPr>
              <a:t>себя.</a:t>
            </a:r>
            <a:endParaRPr lang="ru-RU" sz="9600" i="1" dirty="0">
              <a:solidFill>
                <a:srgbClr val="0070C0"/>
              </a:solidFill>
            </a:endParaRPr>
          </a:p>
        </p:txBody>
      </p:sp>
      <p:pic>
        <p:nvPicPr>
          <p:cNvPr id="13314" name="Picture 2" descr="H:\ЛОГОПЕДИЯ\Презент\s3img_241508247_4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5528" y="836712"/>
            <a:ext cx="4248472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3" descr="H:\ЛОГОПЕДИЯ\Презент\716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4744"/>
            <a:ext cx="4685706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771800" y="5301208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ХЛЕВ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H:\ЛОГОПЕДИЯ\Презент\molo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077072"/>
            <a:ext cx="2808312" cy="278092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47667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Кто что ест? Угости домашних животных и проверь себя.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14338" name="Picture 2" descr="H:\ЛОГОПЕДИЯ\Презент\2a811232c1bb862d2af680d1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292" y="4414800"/>
            <a:ext cx="3059832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H:\ЛОГОПЕДИЯ\Презент\hq-wallpapers_ru_nature_29189_1280x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437112"/>
            <a:ext cx="31318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2" name="Picture 6" descr="H:\ЛОГОПЕДИЯ\Презент\shee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4663"/>
            <a:ext cx="3275856" cy="2376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3" name="Picture 7" descr="H:\ЛОГОПЕДИЯ\Презент\1257444342_8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404664"/>
            <a:ext cx="3365359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4" name="Picture 8" descr="H:\ЛОГОПЕДИЯ\Презент\1279196668_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1659" y="404664"/>
            <a:ext cx="3072341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3" name="Прямая со стрелкой 12"/>
          <p:cNvCxnSpPr/>
          <p:nvPr/>
        </p:nvCxnSpPr>
        <p:spPr>
          <a:xfrm>
            <a:off x="2051720" y="2852936"/>
            <a:ext cx="5040560" cy="1512168"/>
          </a:xfrm>
          <a:prstGeom prst="straightConnector1">
            <a:avLst/>
          </a:prstGeom>
          <a:ln>
            <a:tailEnd type="arrow"/>
          </a:ln>
          <a:effectLst>
            <a:glow rad="101600">
              <a:srgbClr val="00B050">
                <a:alpha val="60000"/>
              </a:srgb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4572000" y="2852936"/>
            <a:ext cx="2808312" cy="1296144"/>
          </a:xfrm>
          <a:prstGeom prst="straightConnector1">
            <a:avLst/>
          </a:prstGeom>
          <a:ln>
            <a:tailEnd type="arrow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763688" y="2780928"/>
            <a:ext cx="2520280" cy="1584176"/>
          </a:xfrm>
          <a:prstGeom prst="straightConnector1">
            <a:avLst/>
          </a:prstGeom>
          <a:ln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H:\ЛОГОПЕДИЯ\Презент\korova_stereot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348880"/>
            <a:ext cx="3059832" cy="2294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620687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Отгадай загадки о домашних животных. Проверь себя.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15362" name="Picture 2" descr="H:\ЛОГОПЕДИЯ\Презент\tradeboards1uBx7_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04664"/>
            <a:ext cx="3059832" cy="2183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H:\ЛОГОПЕДИЯ\Презент\a3f24a8e597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651646"/>
            <a:ext cx="3024336" cy="2206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692696"/>
            <a:ext cx="29158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FFC000"/>
                </a:solidFill>
              </a:rPr>
              <a:t>Спереди пятачок, </a:t>
            </a:r>
          </a:p>
          <a:p>
            <a:pPr algn="ctr"/>
            <a:r>
              <a:rPr lang="ru-RU" sz="2000" i="1" dirty="0" smtClean="0">
                <a:solidFill>
                  <a:srgbClr val="FFC000"/>
                </a:solidFill>
              </a:rPr>
              <a:t>Сзади крючок, </a:t>
            </a:r>
            <a:br>
              <a:rPr lang="ru-RU" sz="2000" i="1" dirty="0" smtClean="0">
                <a:solidFill>
                  <a:srgbClr val="FFC000"/>
                </a:solidFill>
              </a:rPr>
            </a:br>
            <a:r>
              <a:rPr lang="ru-RU" sz="2000" i="1" dirty="0" smtClean="0">
                <a:solidFill>
                  <a:srgbClr val="FFC000"/>
                </a:solidFill>
              </a:rPr>
              <a:t>Посередине спинка, </a:t>
            </a:r>
            <a:br>
              <a:rPr lang="ru-RU" sz="2000" i="1" dirty="0" smtClean="0">
                <a:solidFill>
                  <a:srgbClr val="FFC000"/>
                </a:solidFill>
              </a:rPr>
            </a:br>
            <a:r>
              <a:rPr lang="ru-RU" sz="2000" i="1" dirty="0" smtClean="0">
                <a:solidFill>
                  <a:srgbClr val="FFC000"/>
                </a:solidFill>
              </a:rPr>
              <a:t>А на ней щетинка. </a:t>
            </a:r>
            <a:endParaRPr lang="ru-RU" sz="2000" i="1" dirty="0">
              <a:solidFill>
                <a:srgbClr val="FFC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2996952"/>
            <a:ext cx="2718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B050"/>
                </a:solidFill>
              </a:rPr>
              <a:t>Голодная мычит, </a:t>
            </a:r>
            <a:br>
              <a:rPr lang="ru-RU" sz="2000" i="1" dirty="0" smtClean="0">
                <a:solidFill>
                  <a:srgbClr val="00B050"/>
                </a:solidFill>
              </a:rPr>
            </a:br>
            <a:r>
              <a:rPr lang="ru-RU" sz="2000" i="1" dirty="0" smtClean="0">
                <a:solidFill>
                  <a:srgbClr val="00B050"/>
                </a:solidFill>
              </a:rPr>
              <a:t>Сытая жуёт, </a:t>
            </a:r>
            <a:br>
              <a:rPr lang="ru-RU" sz="2000" i="1" dirty="0" smtClean="0">
                <a:solidFill>
                  <a:srgbClr val="00B050"/>
                </a:solidFill>
              </a:rPr>
            </a:br>
            <a:r>
              <a:rPr lang="ru-RU" sz="2000" i="1" dirty="0" smtClean="0">
                <a:solidFill>
                  <a:srgbClr val="00B050"/>
                </a:solidFill>
              </a:rPr>
              <a:t>Всем ребятам </a:t>
            </a:r>
            <a:br>
              <a:rPr lang="ru-RU" sz="2000" i="1" dirty="0" smtClean="0">
                <a:solidFill>
                  <a:srgbClr val="00B050"/>
                </a:solidFill>
              </a:rPr>
            </a:br>
            <a:r>
              <a:rPr lang="ru-RU" sz="2000" i="1" dirty="0" smtClean="0">
                <a:solidFill>
                  <a:srgbClr val="00B050"/>
                </a:solidFill>
              </a:rPr>
              <a:t>Молоко даёт. </a:t>
            </a:r>
            <a:endParaRPr lang="ru-RU" sz="2000" i="1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44" y="4797152"/>
            <a:ext cx="29158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70C0"/>
                </a:solidFill>
              </a:rPr>
              <a:t>Заплелись густые травы, </a:t>
            </a:r>
            <a:br>
              <a:rPr lang="ru-RU" sz="2000" i="1" dirty="0" smtClean="0">
                <a:solidFill>
                  <a:srgbClr val="0070C0"/>
                </a:solidFill>
              </a:rPr>
            </a:br>
            <a:r>
              <a:rPr lang="ru-RU" sz="2000" i="1" dirty="0" smtClean="0">
                <a:solidFill>
                  <a:srgbClr val="0070C0"/>
                </a:solidFill>
              </a:rPr>
              <a:t>Закудрявились луга, </a:t>
            </a:r>
            <a:br>
              <a:rPr lang="ru-RU" sz="2000" i="1" dirty="0" smtClean="0">
                <a:solidFill>
                  <a:srgbClr val="0070C0"/>
                </a:solidFill>
              </a:rPr>
            </a:br>
            <a:r>
              <a:rPr lang="ru-RU" sz="2000" i="1" dirty="0" smtClean="0">
                <a:solidFill>
                  <a:srgbClr val="0070C0"/>
                </a:solidFill>
              </a:rPr>
              <a:t>Да и сам я весь кудрявый, </a:t>
            </a:r>
            <a:br>
              <a:rPr lang="ru-RU" sz="2000" i="1" dirty="0" smtClean="0">
                <a:solidFill>
                  <a:srgbClr val="0070C0"/>
                </a:solidFill>
              </a:rPr>
            </a:br>
            <a:r>
              <a:rPr lang="ru-RU" sz="2000" i="1" dirty="0" smtClean="0">
                <a:solidFill>
                  <a:srgbClr val="0070C0"/>
                </a:solidFill>
              </a:rPr>
              <a:t>Даже завитком рога.</a:t>
            </a:r>
            <a:r>
              <a:rPr lang="ru-RU" sz="2000" i="1" dirty="0" smtClean="0"/>
              <a:t> 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:\ЛОГОПЕДИЯ\Презент\ced4dc3046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299836"/>
            <a:ext cx="3456384" cy="2558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 descr="H:\ЛОГОПЕДИЯ\Презент\328536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5" y="0"/>
            <a:ext cx="3505653" cy="2664296"/>
          </a:xfrm>
          <a:prstGeom prst="rect">
            <a:avLst/>
          </a:prstGeom>
          <a:noFill/>
        </p:spPr>
      </p:pic>
      <p:pic>
        <p:nvPicPr>
          <p:cNvPr id="16386" name="Picture 2" descr="H:\ЛОГОПЕДИЯ\Презент\K4v3tD1s4e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348880"/>
            <a:ext cx="2987824" cy="2238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548680"/>
            <a:ext cx="24837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7030A0"/>
                </a:solidFill>
              </a:rPr>
              <a:t>С хозяином дружит, </a:t>
            </a:r>
            <a:br>
              <a:rPr lang="ru-RU" sz="2000" i="1" dirty="0" smtClean="0">
                <a:solidFill>
                  <a:srgbClr val="7030A0"/>
                </a:solidFill>
              </a:rPr>
            </a:br>
            <a:r>
              <a:rPr lang="ru-RU" sz="2000" i="1" dirty="0" smtClean="0">
                <a:solidFill>
                  <a:srgbClr val="7030A0"/>
                </a:solidFill>
              </a:rPr>
              <a:t>Дом сторожит, </a:t>
            </a:r>
            <a:br>
              <a:rPr lang="ru-RU" sz="2000" i="1" dirty="0" smtClean="0">
                <a:solidFill>
                  <a:srgbClr val="7030A0"/>
                </a:solidFill>
              </a:rPr>
            </a:br>
            <a:r>
              <a:rPr lang="ru-RU" sz="2000" i="1" dirty="0" smtClean="0">
                <a:solidFill>
                  <a:srgbClr val="7030A0"/>
                </a:solidFill>
              </a:rPr>
              <a:t>Живёт под крылечком, </a:t>
            </a:r>
            <a:br>
              <a:rPr lang="ru-RU" sz="2000" i="1" dirty="0" smtClean="0">
                <a:solidFill>
                  <a:srgbClr val="7030A0"/>
                </a:solidFill>
              </a:rPr>
            </a:br>
            <a:r>
              <a:rPr lang="ru-RU" sz="2000" i="1" dirty="0" smtClean="0">
                <a:solidFill>
                  <a:srgbClr val="7030A0"/>
                </a:solidFill>
              </a:rPr>
              <a:t>А хвост колечком.</a:t>
            </a:r>
            <a:r>
              <a:rPr lang="ru-RU" sz="2000" i="1" dirty="0" smtClean="0"/>
              <a:t> </a:t>
            </a:r>
            <a:endParaRPr lang="ru-RU" sz="2000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2852936"/>
            <a:ext cx="23580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FFC000"/>
                </a:solidFill>
              </a:rPr>
              <a:t>Длинное ухо, </a:t>
            </a:r>
            <a:br>
              <a:rPr lang="ru-RU" sz="2000" i="1" dirty="0" smtClean="0">
                <a:solidFill>
                  <a:srgbClr val="FFC000"/>
                </a:solidFill>
              </a:rPr>
            </a:br>
            <a:r>
              <a:rPr lang="ru-RU" sz="2000" i="1" dirty="0" smtClean="0">
                <a:solidFill>
                  <a:srgbClr val="FFC000"/>
                </a:solidFill>
              </a:rPr>
              <a:t>Комочек пуха, </a:t>
            </a:r>
            <a:br>
              <a:rPr lang="ru-RU" sz="2000" i="1" dirty="0" smtClean="0">
                <a:solidFill>
                  <a:srgbClr val="FFC000"/>
                </a:solidFill>
              </a:rPr>
            </a:br>
            <a:r>
              <a:rPr lang="ru-RU" sz="2000" i="1" dirty="0" smtClean="0">
                <a:solidFill>
                  <a:srgbClr val="FFC000"/>
                </a:solidFill>
              </a:rPr>
              <a:t>Прыгает ловко, </a:t>
            </a:r>
            <a:br>
              <a:rPr lang="ru-RU" sz="2000" i="1" dirty="0" smtClean="0">
                <a:solidFill>
                  <a:srgbClr val="FFC000"/>
                </a:solidFill>
              </a:rPr>
            </a:br>
            <a:r>
              <a:rPr lang="ru-RU" sz="2000" i="1" dirty="0" smtClean="0">
                <a:solidFill>
                  <a:srgbClr val="FFC000"/>
                </a:solidFill>
              </a:rPr>
              <a:t>Любит морковку. </a:t>
            </a:r>
            <a:endParaRPr lang="ru-RU" sz="2000" i="1" dirty="0">
              <a:solidFill>
                <a:srgbClr val="FFC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229200"/>
            <a:ext cx="24482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B050"/>
                </a:solidFill>
              </a:rPr>
              <a:t>Я скачу, скачу. </a:t>
            </a:r>
            <a:br>
              <a:rPr lang="ru-RU" sz="2000" i="1" dirty="0" smtClean="0">
                <a:solidFill>
                  <a:srgbClr val="00B050"/>
                </a:solidFill>
              </a:rPr>
            </a:br>
            <a:r>
              <a:rPr lang="ru-RU" sz="2000" i="1" dirty="0" smtClean="0">
                <a:solidFill>
                  <a:srgbClr val="00B050"/>
                </a:solidFill>
              </a:rPr>
              <a:t>Грива вьётся на ветру. </a:t>
            </a:r>
            <a:br>
              <a:rPr lang="ru-RU" sz="2000" i="1" dirty="0" smtClean="0">
                <a:solidFill>
                  <a:srgbClr val="00B050"/>
                </a:solidFill>
              </a:rPr>
            </a:br>
            <a:r>
              <a:rPr lang="ru-RU" sz="2000" i="1" dirty="0" smtClean="0">
                <a:solidFill>
                  <a:srgbClr val="00B050"/>
                </a:solidFill>
              </a:rPr>
              <a:t>Кто это? </a:t>
            </a:r>
            <a:endParaRPr lang="ru-RU" sz="2000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620687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i="1" dirty="0" smtClean="0">
                <a:solidFill>
                  <a:srgbClr val="0070C0"/>
                </a:solidFill>
              </a:rPr>
              <a:t>Угадай по силуэту. Какие домашние животные спрятались на картинке? Сколько их?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7171" name="Picture 3" descr="H:\ЛОГОПЕДИЯ\Презент\Изображение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144000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620687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i="1" dirty="0" smtClean="0">
                <a:solidFill>
                  <a:srgbClr val="0070C0"/>
                </a:solidFill>
              </a:rPr>
              <a:t>У кого кто? Назови детёнышей домашних животных. Проверь себя.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17410" name="Picture 2" descr="H:\ЛОГОПЕДИЯ\Презент\byki-i-korovy-samye-poleznye-zhivotny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3923928" cy="2209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H:\ЛОГОПЕДИЯ\Презент\IMG_55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4664"/>
            <a:ext cx="413995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3" name="Picture 5" descr="H:\ЛОГОПЕДИЯ\Презент\ef8bfac465cd638e49bfd66e08d89a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016157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5" name="Picture 7" descr="H:\ЛОГОПЕДИЯ\Презент\506070c64d8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429000"/>
            <a:ext cx="406794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0" y="2708920"/>
            <a:ext cx="356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 быка и коровы…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2708920"/>
            <a:ext cx="2267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телята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949280"/>
            <a:ext cx="27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 барана и овцы…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076056" y="594928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ягнята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:\ЛОГОПЕДИЯ\Презент\Копия 185107_409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23928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H:\ЛОГОПЕДИЯ\Презент\md_f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"/>
            <a:ext cx="3810000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:\ЛОГОПЕДИЯ\Презент\avatar-256176-201301212342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3995936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7" name="Picture 5" descr="H:\ЛОГОПЕДИЯ\Презент\5571ada36e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3365866"/>
            <a:ext cx="3779912" cy="2511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0" y="2420888"/>
            <a:ext cx="2555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 козла и козы…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364088" y="24208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козлята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877272"/>
            <a:ext cx="2843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 коня и лошади…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364088" y="587727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жеребята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:\ЛОГОПЕДИЯ\Презент\c4b5240f9c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211960" cy="2348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H:\ЛОГОПЕДИЯ\Презент\e361953bcf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0"/>
            <a:ext cx="4283967" cy="2348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1" name="Picture 5" descr="H:\ЛОГОПЕДИЯ\Презент\0df60a7135e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4984"/>
            <a:ext cx="428396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2" name="Picture 6" descr="H:\ЛОГОПЕДИЯ\Презент\prive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852936"/>
            <a:ext cx="4211960" cy="3207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0" y="2348880"/>
            <a:ext cx="27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 кролика и крольчихи…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60032" y="234888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крольчата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5733256"/>
            <a:ext cx="248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 кота и кошки…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004048" y="580526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котята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H:\ЛОГОПЕДИЯ\Презент\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488832" cy="652534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4046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Поиграем с пальчиками</a:t>
            </a:r>
            <a:r>
              <a:rPr lang="ru-RU" i="1" dirty="0" smtClean="0"/>
              <a:t>. 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83671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i="1" dirty="0" smtClean="0">
                <a:solidFill>
                  <a:srgbClr val="0070C0"/>
                </a:solidFill>
              </a:rPr>
              <a:t>Составь рассказ о своём любимом домашнем животном по картинкам. 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9218" name="Picture 2" descr="H:\ЛОГОПЕДИЯ\Презент\9236e9e74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49314"/>
            <a:ext cx="8280920" cy="6075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Stop">
              <a:avLst/>
            </a:prstTxWarp>
          </a:bodyPr>
          <a:lstStyle/>
          <a:p>
            <a:r>
              <a:rPr lang="ru-RU" sz="5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C000"/>
                </a:solidFill>
              </a:rPr>
              <a:t>Домашние животные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640960" cy="55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80755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:\ЛОГОПЕДИЯ\Презент\1296140671-4054.jpg"/>
          <p:cNvPicPr>
            <a:picLocks noChangeAspect="1" noChangeArrowheads="1"/>
          </p:cNvPicPr>
          <p:nvPr/>
        </p:nvPicPr>
        <p:blipFill rotWithShape="1">
          <a:blip r:embed="rId2" cstate="print"/>
          <a:srcRect l="-1" r="-1307" b="7543"/>
          <a:stretch/>
        </p:blipFill>
        <p:spPr bwMode="auto">
          <a:xfrm>
            <a:off x="1403648" y="332656"/>
            <a:ext cx="6419552" cy="596654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404663"/>
          </a:xfrm>
        </p:spPr>
        <p:txBody>
          <a:bodyPr>
            <a:noAutofit/>
          </a:bodyPr>
          <a:lstStyle/>
          <a:p>
            <a:pPr marL="0" indent="0">
              <a:buNone/>
              <a:tabLst>
                <a:tab pos="273050" algn="l"/>
              </a:tabLst>
            </a:pPr>
            <a:r>
              <a:rPr lang="ru-RU" sz="2000" i="1" dirty="0" smtClean="0">
                <a:solidFill>
                  <a:srgbClr val="0070C0"/>
                </a:solidFill>
              </a:rPr>
              <a:t>Обведи по точкам и раскрась картинку.</a:t>
            </a:r>
            <a:br>
              <a:rPr lang="ru-RU" sz="2000" i="1" dirty="0" smtClean="0">
                <a:solidFill>
                  <a:srgbClr val="0070C0"/>
                </a:solidFill>
              </a:rPr>
            </a:br>
            <a:r>
              <a:rPr lang="ru-RU" sz="2000" i="1" dirty="0" smtClean="0">
                <a:solidFill>
                  <a:srgbClr val="0070C0"/>
                </a:solidFill>
              </a:rPr>
              <a:t>Нарисуй рядом с кошкой котёнка.</a:t>
            </a:r>
            <a:endParaRPr lang="ru-RU" sz="20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692695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Домашние животные живут рядом с человеком. Человек о них заботится. Расскажи, </a:t>
            </a:r>
            <a:r>
              <a:rPr lang="ru-RU" i="1" dirty="0" smtClean="0">
                <a:solidFill>
                  <a:srgbClr val="0070C0"/>
                </a:solidFill>
              </a:rPr>
              <a:t>как?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1027" name="Picture 3" descr="H:\ЛОГОПЕДИЯ\Презент\75_veterin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6992"/>
            <a:ext cx="302217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H:\ЛОГОПЕДИЯ\Презент\sobaka12_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933056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:\ЛОГОПЕДИЯ\Презент\gsn_28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0688"/>
            <a:ext cx="3363267" cy="2242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H:\ЛОГОПЕДИЯ\Презент\130867631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1154" y="4332734"/>
            <a:ext cx="3282846" cy="2525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:\ЛОГОПЕДИЯ\Презент\890x675_F1pVEfiB1jbq1NvCaRz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1052736"/>
            <a:ext cx="3275856" cy="2185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:\ЛОГОПЕДИЯ\Презент\640.picture_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337" y="1772816"/>
            <a:ext cx="3071663" cy="2311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ЛОГОПЕДИЯ\Презент\img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712968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ЛОГОПЕДИЯ\Презент\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76672"/>
            <a:ext cx="5313418" cy="638132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"/>
            <a:ext cx="8229600" cy="76470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i="1" dirty="0" smtClean="0"/>
              <a:t>Вспомни, что есть у домашних животных. Проверь себя.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H:\ЛОГОПЕДИЯ\Презент\im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7170157" cy="53660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ЛОГОПЕДИЯ\Презент\0006-006-Domashnie-kozy-dajut-moloko-ochen-tsennyj-i-lechebnyj-produk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ЛОГОПЕДИЯ\Презент\0015-015-Verblju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548679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Где живут домашние животные? Игра «Добавь словечко».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12290" name="Picture 2" descr="H:\ЛОГОПЕДИЯ\Презент\4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399593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3" name="Picture 5" descr="H:\ЛОГОПЕДИЯ\Презент\Коровник Д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76672"/>
            <a:ext cx="406794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4" name="Picture 6" descr="H:\ЛОГОПЕДИЯ\Презент\konyushnya-stroitelstvo-konyushni-foto-konyushn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5024"/>
            <a:ext cx="4043224" cy="2496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5" name="Picture 7" descr="H:\ЛОГОПЕДИЯ\Презент\sheep-farm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573016"/>
            <a:ext cx="4067944" cy="2520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0" y="3068960"/>
            <a:ext cx="385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свинарнике живут...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76056" y="299695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коровнике живут…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6093296"/>
            <a:ext cx="406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конюшне живут…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076056" y="609329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овчарне живут…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216</Words>
  <Application>Microsoft Office PowerPoint</Application>
  <PresentationFormat>Экран (4:3)</PresentationFormat>
  <Paragraphs>43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Домашние животные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Домашние животные</dc:title>
  <dc:creator>Василек Е.Ю.</dc:creator>
  <cp:lastModifiedBy>Svetlana</cp:lastModifiedBy>
  <cp:revision>75</cp:revision>
  <dcterms:modified xsi:type="dcterms:W3CDTF">2022-09-30T06:43:46Z</dcterms:modified>
</cp:coreProperties>
</file>