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24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334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779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528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658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888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119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98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2983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2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94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55E2C-9D28-422C-9134-4B28622222BE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C2453-04D2-423E-BB0C-59517E8D7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298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4552" y="1122363"/>
            <a:ext cx="9663448" cy="2387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Согласный звук «</a:t>
            </a:r>
            <a:r>
              <a:rPr lang="en-US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78084" y="4632326"/>
            <a:ext cx="2489915" cy="625474"/>
          </a:xfrm>
        </p:spPr>
        <p:txBody>
          <a:bodyPr/>
          <a:lstStyle/>
          <a:p>
            <a:r>
              <a:rPr lang="ru-RU" dirty="0" smtClean="0"/>
              <a:t> 2 класс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6257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365125"/>
            <a:ext cx="11642502" cy="1325563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ыл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э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endParaRPr lang="ru-RU" sz="8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398" y="1998001"/>
            <a:ext cx="5087154" cy="3795800"/>
          </a:xfrm>
        </p:spPr>
      </p:pic>
      <p:pic>
        <p:nvPicPr>
          <p:cNvPr id="5" name="Picture 3" descr="C:\Documents and Settings\User\Рабочий стол\животные як\Рисунок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1638" y="1829189"/>
            <a:ext cx="4214842" cy="4357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24896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365125"/>
            <a:ext cx="11642502" cy="1325563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</a:t>
            </a:r>
            <a:endParaRPr lang="ru-RU" sz="8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9403" y="2233469"/>
            <a:ext cx="3721994" cy="37219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2112136"/>
            <a:ext cx="5713927" cy="410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130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730" y="365125"/>
            <a:ext cx="11629622" cy="1325563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</a:t>
            </a:r>
            <a:r>
              <a:rPr lang="sah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en-US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ah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          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</a:t>
            </a:r>
            <a:r>
              <a:rPr lang="en-US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ын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034" y="2408350"/>
            <a:ext cx="5138670" cy="35159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9284" y="2495283"/>
            <a:ext cx="5293217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5316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5" y="365125"/>
            <a:ext cx="11784169" cy="1325563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Бэргэ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 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8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киэ</a:t>
            </a:r>
            <a:r>
              <a:rPr lang="en-US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endParaRPr lang="ru-RU" sz="8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1523" y="1690688"/>
            <a:ext cx="3617420" cy="42640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6114" y="1957136"/>
            <a:ext cx="5841173" cy="438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104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792" y="463639"/>
            <a:ext cx="10800008" cy="5713324"/>
          </a:xfrm>
        </p:spPr>
        <p:txBody>
          <a:bodyPr/>
          <a:lstStyle/>
          <a:p>
            <a:pPr marL="0" indent="0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-дедушка</a:t>
            </a:r>
          </a:p>
          <a:p>
            <a:pPr marL="0" indent="0">
              <a:buNone/>
            </a:pP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ыл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-красный</a:t>
            </a:r>
          </a:p>
          <a:p>
            <a:pPr marL="0" indent="0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и-человек</a:t>
            </a:r>
          </a:p>
          <a:p>
            <a:pPr marL="0" indent="0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ыыба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-спасибо</a:t>
            </a:r>
          </a:p>
          <a:p>
            <a:pPr marL="0" indent="0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аалыста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-пожалуйста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8120568" y="2594657"/>
            <a:ext cx="5950040" cy="168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8185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620" y="0"/>
            <a:ext cx="10515600" cy="1325563"/>
          </a:xfrm>
        </p:spPr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Эрчиллии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03" y="1325563"/>
            <a:ext cx="11096223" cy="5344733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Холодная зима</a:t>
            </a: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шапочка</a:t>
            </a: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посуды</a:t>
            </a: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спасибо</a:t>
            </a: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часы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638244" y="2304243"/>
            <a:ext cx="6858003" cy="224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0438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65</Words>
  <Application>Microsoft Office PowerPoint</Application>
  <PresentationFormat>Произвольный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Согласный звук «h»</vt:lpstr>
      <vt:lpstr>   саhыл            эhэ</vt:lpstr>
      <vt:lpstr>   Чаhы             иhит</vt:lpstr>
      <vt:lpstr>   күhүн           кыhын</vt:lpstr>
      <vt:lpstr>  Бэргэhэ         киэhэ</vt:lpstr>
      <vt:lpstr>Слайд 6</vt:lpstr>
      <vt:lpstr>Эрчиллии 2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Согласный звук «h»</dc:title>
  <dc:creator>1</dc:creator>
  <cp:lastModifiedBy>kab13</cp:lastModifiedBy>
  <cp:revision>9</cp:revision>
  <dcterms:created xsi:type="dcterms:W3CDTF">2017-01-12T11:07:47Z</dcterms:created>
  <dcterms:modified xsi:type="dcterms:W3CDTF">2022-09-30T07:16:16Z</dcterms:modified>
</cp:coreProperties>
</file>