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ED5B96-DA24-4084-8F2A-D690680F23DF}" type="datetimeFigureOut">
              <a:rPr lang="ru-RU" smtClean="0"/>
              <a:t>14.02.2022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A9569D-E690-49A3-86D6-12C460F4084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ртин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42908" y="0"/>
            <a:ext cx="9286908" cy="6858000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3999" cy="68580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Gerb 2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501222" cy="7143776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5labfgvt122243280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0"/>
            <a:ext cx="8143932" cy="6858000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ello_html_m68e6c39f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0"/>
            <a:ext cx="8429683" cy="642939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0"/>
            <a:ext cx="8858279" cy="7215214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214290"/>
            <a:ext cx="8786841" cy="664371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mg1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48922" y="0"/>
            <a:ext cx="8046156" cy="6858000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Office PowerPoint</Application>
  <PresentationFormat>Экран (4:3)</PresentationFormat>
  <Paragraphs>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2</cp:revision>
  <dcterms:created xsi:type="dcterms:W3CDTF">2022-02-14T15:12:29Z</dcterms:created>
  <dcterms:modified xsi:type="dcterms:W3CDTF">2022-02-14T15:28:05Z</dcterms:modified>
</cp:coreProperties>
</file>