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6" r:id="rId3"/>
    <p:sldId id="271" r:id="rId4"/>
    <p:sldId id="279" r:id="rId5"/>
    <p:sldId id="270" r:id="rId6"/>
    <p:sldId id="266" r:id="rId7"/>
    <p:sldId id="263" r:id="rId8"/>
    <p:sldId id="275" r:id="rId9"/>
    <p:sldId id="278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4FBFE7"/>
    <a:srgbClr val="F33DCC"/>
    <a:srgbClr val="EB7DD3"/>
    <a:srgbClr val="0066FF"/>
    <a:srgbClr val="000000"/>
    <a:srgbClr val="D0E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27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microsoft.com/office/2007/relationships/hdphoto" Target="../media/hdphoto6.wdp"/><Relationship Id="rId4" Type="http://schemas.openxmlformats.org/officeDocument/2006/relationships/image" Target="../media/image9.jpeg"/><Relationship Id="rId9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0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8555" y="585713"/>
            <a:ext cx="75379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Использование игровых технологий в речевом развитии детей среднего дошкольного возраста на основе</a:t>
            </a:r>
            <a:br>
              <a:rPr lang="ru-RU" sz="3200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200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планшета «ЛОГИКО-малыш» </a:t>
            </a:r>
            <a:br>
              <a:rPr lang="ru-RU" sz="3200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</a:b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5928519"/>
            <a:ext cx="4572000" cy="8156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>
                <a:latin typeface="Times New Roman" pitchFamily="18" charset="0"/>
              </a:rPr>
              <a:t>Подготовила: Михеева О.В.</a:t>
            </a:r>
          </a:p>
          <a:p>
            <a:pPr algn="r"/>
            <a:r>
              <a:rPr lang="ru-RU" dirty="0">
                <a:latin typeface="Times New Roman" pitchFamily="18" charset="0"/>
              </a:rPr>
              <a:t>воспитатель  МКДОУ детский сад №7</a:t>
            </a:r>
          </a:p>
          <a:p>
            <a:pPr algn="ctr"/>
            <a:endParaRPr lang="ru-RU" sz="1100" dirty="0"/>
          </a:p>
        </p:txBody>
      </p:sp>
      <p:sp>
        <p:nvSpPr>
          <p:cNvPr id="4" name="Овал 3"/>
          <p:cNvSpPr/>
          <p:nvPr/>
        </p:nvSpPr>
        <p:spPr>
          <a:xfrm>
            <a:off x="607088" y="3941466"/>
            <a:ext cx="1447800" cy="1284514"/>
          </a:xfrm>
          <a:prstGeom prst="ellipse">
            <a:avLst/>
          </a:prstGeom>
          <a:solidFill>
            <a:srgbClr val="F33D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145026" y="457199"/>
            <a:ext cx="729343" cy="674915"/>
          </a:xfrm>
          <a:prstGeom prst="ellipse">
            <a:avLst/>
          </a:prstGeom>
          <a:solidFill>
            <a:srgbClr val="66FF66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71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214" y="1411996"/>
            <a:ext cx="8894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Использование </a:t>
            </a: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игровых технологий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в </a:t>
            </a: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развитии 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детей </a:t>
            </a: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дошкольного возраста.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32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Планшет 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«ЛОГИКО-малыш» 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7088" y="524168"/>
            <a:ext cx="522514" cy="489857"/>
          </a:xfrm>
          <a:prstGeom prst="ellipse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367119" y="4981051"/>
            <a:ext cx="522514" cy="489857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4663440" y="5960132"/>
            <a:ext cx="4253347" cy="751116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dirty="0">
                <a:latin typeface="Times New Roman" pitchFamily="18" charset="0"/>
              </a:rPr>
              <a:t>Подготовила: </a:t>
            </a:r>
            <a:r>
              <a:rPr lang="ru-RU" dirty="0" smtClean="0">
                <a:latin typeface="Times New Roman" pitchFamily="18" charset="0"/>
              </a:rPr>
              <a:t>Михеева О.В.</a:t>
            </a:r>
          </a:p>
          <a:p>
            <a:pPr algn="r"/>
            <a:r>
              <a:rPr lang="ru-RU" dirty="0" smtClean="0">
                <a:latin typeface="Times New Roman" pitchFamily="18" charset="0"/>
              </a:rPr>
              <a:t>воспитатель  МКДОУ «Детский сад №7»</a:t>
            </a:r>
            <a:endParaRPr lang="ru-RU" dirty="0">
              <a:latin typeface="Times New Roman" pitchFamily="18" charset="0"/>
            </a:endParaRPr>
          </a:p>
          <a:p>
            <a:pPr algn="ctr"/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717590970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0470740">
            <a:off x="563641" y="1817644"/>
            <a:ext cx="772679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Спасибо за внимание!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23554" name="Picture 2" descr="Картинки по запросу человечки для презентации без ф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5701" y="1909302"/>
            <a:ext cx="3780805" cy="49486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953" y="582329"/>
            <a:ext cx="548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«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Игра 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– вид непродуктивной деятельности, мотив которой заключается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не в ее результатах, а в самом процессе.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 Имеет важное значение в воспитании,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обучении и развитии детей как средство психологической подготовки к будущим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жизненным ситуациям» 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(Большой энциклопедический словарь).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3257" y="3934846"/>
            <a:ext cx="48837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«Игровая технология» 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обладает существенным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признаком—четко поставленной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целью обучения и соответствующим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педагогическим результатом, которые могут быть обоснованы, выделены в явном виде и характеризуются учебно-познавательной направленностью.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074" name="Picture 2" descr="https://medvegonok.caduk.ru/images/konstruirovanie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3375" l="35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77204" y="133562"/>
            <a:ext cx="3734781" cy="373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cdn4.vectorstock.com/i/1000x1000/65/83/little-girl-sitting-and-playing-with-digital-vector-151665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091" y="2826963"/>
            <a:ext cx="4048018" cy="4371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9508" y="1383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n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ПЛАНШЕТ</a:t>
            </a:r>
            <a:br>
              <a:rPr lang="ru-RU" b="1" dirty="0">
                <a:ln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b="1" dirty="0">
                <a:ln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 «ЛОГИКО-МАЛЫШ»</a:t>
            </a:r>
            <a:endParaRPr lang="ru-RU" dirty="0"/>
          </a:p>
        </p:txBody>
      </p:sp>
      <p:pic>
        <p:nvPicPr>
          <p:cNvPr id="4" name="Picture 4" descr="https://avatars.mds.yandex.net/get-marketpic/331989/market_J3aMHLPKcIC9smyab3xxaw/ori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9" t="3077" r="8774" b="4615"/>
          <a:stretch/>
        </p:blipFill>
        <p:spPr bwMode="auto">
          <a:xfrm>
            <a:off x="1204637" y="901897"/>
            <a:ext cx="5817487" cy="5815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165216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Home\Desktop\5afdca39e7696a02c26a82f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6" b="100000" l="0" r="99663">
                        <a14:foregroundMark x1="15177" y1="99028" x2="94098" y2="2500"/>
                        <a14:foregroundMark x1="92749" y1="81944" x2="20573" y2="4444"/>
                        <a14:foregroundMark x1="14165" y1="99028" x2="16526" y2="12222"/>
                        <a14:foregroundMark x1="1180" y1="64306" x2="98651" y2="42778"/>
                        <a14:foregroundMark x1="44013" y1="2917" x2="80944" y2="87361"/>
                        <a14:foregroundMark x1="1686" y1="49722" x2="99157" y2="50139"/>
                        <a14:foregroundMark x1="1180" y1="17361" x2="99663" y2="49722"/>
                        <a14:foregroundMark x1="49073" y1="95000" x2="98651" y2="50417"/>
                        <a14:foregroundMark x1="92074" y1="81667" x2="96627" y2="43194"/>
                        <a14:foregroundMark x1="84823" y1="80139" x2="92074" y2="250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415" y="167425"/>
            <a:ext cx="5013571" cy="6087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392249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Home\Desktop\логика-малыш\фото\20200922_0707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22" b="94374" l="472" r="99476">
                        <a14:backgroundMark x1="2399" y1="13245" x2="32933" y2="13623"/>
                        <a14:backgroundMark x1="76336" y1="14096" x2="98691" y2="14286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0" t="3998" r="-1" b="5625"/>
          <a:stretch/>
        </p:blipFill>
        <p:spPr bwMode="auto">
          <a:xfrm>
            <a:off x="1793629" y="726832"/>
            <a:ext cx="5216769" cy="5967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971727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\Desktop\логика-малыш\фото\IMG-e44f7bb1ed5e202b21b2b65e3d2373ca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1" y="269632"/>
            <a:ext cx="3962399" cy="27404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ome\Desktop\логика-малыш\фото\20200917_09273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03"/>
          <a:stretch/>
        </p:blipFill>
        <p:spPr bwMode="auto">
          <a:xfrm>
            <a:off x="4314092" y="269632"/>
            <a:ext cx="4425459" cy="2781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Home\Desktop\логика-малыш\фото\IMG-54db00f7b694d3818d4107c81fddb736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30" y="3051068"/>
            <a:ext cx="3200399" cy="3695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Home\Desktop\логика-малыш\фото\20200922_07091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782" y="3348507"/>
            <a:ext cx="3949879" cy="304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129115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892824" y="4871258"/>
            <a:ext cx="2340000" cy="10800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омплексно развивать психические функции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2824" y="957118"/>
            <a:ext cx="2340000" cy="1080000"/>
          </a:xfrm>
          <a:prstGeom prst="roundRect">
            <a:avLst/>
          </a:prstGeom>
          <a:solidFill>
            <a:srgbClr val="0066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и закреплять пройденный материал в игровой форме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2824" y="2914188"/>
            <a:ext cx="2340000" cy="1080000"/>
          </a:xfrm>
          <a:prstGeom prst="roundRect">
            <a:avLst/>
          </a:prstGeom>
          <a:solidFill>
            <a:srgbClr val="66FF66"/>
          </a:solidFill>
          <a:ln>
            <a:solidFill>
              <a:srgbClr val="66FF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проводить контроль усвоенных знаний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6" name="Picture 8" descr="https://c7.hotpng.com/preview/221/789/144/ipad-cartoon-clip-art-little-girl-playing-with-table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25" b="94750" l="3592" r="996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725"/>
          <a:stretch/>
        </p:blipFill>
        <p:spPr bwMode="auto">
          <a:xfrm>
            <a:off x="4735888" y="104999"/>
            <a:ext cx="3784657" cy="476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xn----7sbalhqhcrbjdsemb2ozc.xn--p1ai/img/products/0000000592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94" t="16781" r="12060" b="16515"/>
          <a:stretch/>
        </p:blipFill>
        <p:spPr bwMode="auto">
          <a:xfrm rot="14768040">
            <a:off x="5079284" y="4208121"/>
            <a:ext cx="2052786" cy="243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mycdn.me/i?r=AzEPZsRbOZEKgBhR0XGMT1RkExufWMMswaGX9wX-I2gwB6aKTM5SRkZCeTgDn6uOy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53" y="386861"/>
            <a:ext cx="7471508" cy="5603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avatars.mds.yandex.net/get-marketpic/331989/market_J3aMHLPKcIC9smyab3xxaw/ori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9" t="3077" r="8774" b="4615"/>
          <a:stretch/>
        </p:blipFill>
        <p:spPr bwMode="auto">
          <a:xfrm>
            <a:off x="3412902" y="2311282"/>
            <a:ext cx="1725770" cy="1725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702873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icicee.com/wp-content/uploads/2015/09/cocuklarda-zeka-gelisim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199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5361708" y="681644"/>
            <a:ext cx="2402379" cy="2410691"/>
          </a:xfrm>
          <a:prstGeom prst="ellipse">
            <a:avLst/>
          </a:prstGeom>
          <a:solidFill>
            <a:srgbClr val="4FBFE7"/>
          </a:solidFill>
          <a:ln>
            <a:solidFill>
              <a:srgbClr val="4FBF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формирование </a:t>
            </a:r>
            <a:r>
              <a:rPr lang="ru-RU" dirty="0"/>
              <a:t>разнообразных умений и </a:t>
            </a:r>
            <a:r>
              <a:rPr lang="ru-RU" dirty="0" smtClean="0"/>
              <a:t>навыков </a:t>
            </a:r>
            <a:r>
              <a:rPr lang="ru-RU" dirty="0"/>
              <a:t>практической деятельности</a:t>
            </a:r>
            <a:r>
              <a:rPr lang="ru-RU" dirty="0" smtClean="0"/>
              <a:t> </a:t>
            </a:r>
            <a:endParaRPr lang="ru-RU" sz="1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542115" y="3757353"/>
            <a:ext cx="2518757" cy="1961803"/>
          </a:xfrm>
          <a:prstGeom prst="ellipse">
            <a:avLst/>
          </a:prstGeom>
          <a:solidFill>
            <a:srgbClr val="EB7DD3"/>
          </a:solidFill>
          <a:ln>
            <a:solidFill>
              <a:srgbClr val="EB7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развитие </a:t>
            </a:r>
            <a:r>
              <a:rPr lang="ru-RU" dirty="0"/>
              <a:t>познавательной </a:t>
            </a:r>
            <a:r>
              <a:rPr lang="ru-RU" dirty="0" smtClean="0"/>
              <a:t>активности</a:t>
            </a:r>
            <a:endParaRPr lang="ru-RU" sz="1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6502" y="3279371"/>
            <a:ext cx="2834640" cy="2439785"/>
          </a:xfrm>
          <a:prstGeom prst="ellipse">
            <a:avLst/>
          </a:prstGeom>
          <a:solidFill>
            <a:srgbClr val="F33DCC"/>
          </a:solidFill>
          <a:ln>
            <a:solidFill>
              <a:srgbClr val="F33D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Расширение</a:t>
            </a:r>
          </a:p>
          <a:p>
            <a:pPr algn="ctr"/>
            <a:r>
              <a:rPr lang="ru-RU" dirty="0" smtClean="0"/>
              <a:t>кругозора </a:t>
            </a:r>
            <a:endParaRPr lang="ru-RU" sz="1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147755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153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Home</cp:lastModifiedBy>
  <cp:revision>74</cp:revision>
  <dcterms:created xsi:type="dcterms:W3CDTF">2014-11-21T11:00:06Z</dcterms:created>
  <dcterms:modified xsi:type="dcterms:W3CDTF">2020-10-13T05:19:57Z</dcterms:modified>
</cp:coreProperties>
</file>