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6" r:id="rId1"/>
  </p:sldMasterIdLst>
  <p:sldIdLst>
    <p:sldId id="256" r:id="rId2"/>
    <p:sldId id="259" r:id="rId3"/>
    <p:sldId id="257" r:id="rId4"/>
    <p:sldId id="268" r:id="rId5"/>
    <p:sldId id="267" r:id="rId6"/>
    <p:sldId id="277" r:id="rId7"/>
    <p:sldId id="285" r:id="rId8"/>
    <p:sldId id="278" r:id="rId9"/>
    <p:sldId id="281" r:id="rId10"/>
    <p:sldId id="261" r:id="rId11"/>
    <p:sldId id="264" r:id="rId12"/>
    <p:sldId id="265" r:id="rId13"/>
    <p:sldId id="280" r:id="rId14"/>
    <p:sldId id="269" r:id="rId15"/>
    <p:sldId id="284" r:id="rId16"/>
    <p:sldId id="279" r:id="rId17"/>
    <p:sldId id="276" r:id="rId18"/>
    <p:sldId id="270" r:id="rId19"/>
    <p:sldId id="271" r:id="rId20"/>
    <p:sldId id="274" r:id="rId21"/>
    <p:sldId id="272" r:id="rId22"/>
    <p:sldId id="273" r:id="rId23"/>
    <p:sldId id="28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6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836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5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435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551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822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100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078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02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304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15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071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646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58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64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50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80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3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70339E-E9A5-416F-8E4D-1615D07CFBD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79B6DB0-5CA8-4834-89D7-78784F65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46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  <p:sldLayoutId id="2147484308" r:id="rId12"/>
    <p:sldLayoutId id="2147484309" r:id="rId13"/>
    <p:sldLayoutId id="2147484310" r:id="rId14"/>
    <p:sldLayoutId id="2147484311" r:id="rId15"/>
    <p:sldLayoutId id="2147484312" r:id="rId16"/>
    <p:sldLayoutId id="21474843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8890" y="1485900"/>
            <a:ext cx="7360920" cy="177165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психолого-медико-социального сопровождения «Приют надежды" ТОГБУ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духовно – нравственному воспитанию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0310" y="3006090"/>
            <a:ext cx="7498080" cy="2354580"/>
          </a:xfrm>
        </p:spPr>
        <p:txBody>
          <a:bodyPr>
            <a:normAutofit fontScale="85000" lnSpcReduction="20000"/>
          </a:bodyPr>
          <a:lstStyle/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спасёт мир</a:t>
            </a:r>
          </a:p>
          <a:p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младшего школьного возраста</a:t>
            </a:r>
            <a:endParaRPr lang="ru-RU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Нестерова Л.П.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061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реализации проекта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фотовыставки «Наши добрые дела»;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«Дневника добрых дел»;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сборника пословиц и поговорок о добре: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«Копилки добрых дел»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памятки «Правила доброты»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106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налаживать дружеские взаимоотношения со сверстниками.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возникает желание совершать добрые дела.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пользуются при общении со взрослыми и сверстниками вежливыми словами.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 относятся к живой природе и окружающему.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Расширилось представление о понятиях «добро» и «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зло».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373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388870"/>
            <a:ext cx="9601196" cy="348699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Деятельность, осуществляемая по проекту для нас была очень важна.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реализации проекта мы провели много добрых дел, многому научились. Но сказать, что мы закончили работать над проектом, мы не можем, так как на протяжении всей нашей жизни, каждый день и каждый час, мы сталкиваемся с необходимостью и желанием помогать людям. Мы решили, что самое главное для нас это то, что мы учимся быть внимательным к ближним, быть добрым, вежливым, быть ответственным, учимся сотрудничать.</a:t>
            </a:r>
          </a:p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конечно, если каждый из нас, хотя бы в своей семье, будет это делать, то меньше будет обиженных людей, брошенных животных, плохого настроения, будет больше улыбок, счастья, да и мир будет добрее.</a:t>
            </a:r>
          </a:p>
          <a:p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607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2294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11581"/>
            <a:ext cx="9601196" cy="46642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Крылова Н. Школьное самоуправление перед выбором пути // Народное образование. – 2002. – №7.</a:t>
            </a:r>
          </a:p>
          <a:p>
            <a:pPr>
              <a:lnSpc>
                <a:spcPct val="120000"/>
              </a:lnSpc>
            </a:pP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Пахомов </a:t>
            </a: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В.П. «Молодежь обустраивает Россию», Москва – Самара: Издательство «НТЦ», 2002. -120с.</a:t>
            </a:r>
          </a:p>
          <a:p>
            <a:pPr>
              <a:lnSpc>
                <a:spcPct val="120000"/>
              </a:lnSpc>
            </a:pP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И. Даль, «Толковый словарь русского языка. Современная версия»,</a:t>
            </a:r>
          </a:p>
          <a:p>
            <a:pPr>
              <a:lnSpc>
                <a:spcPct val="120000"/>
              </a:lnSpc>
            </a:pP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Москва: ЭКСМО, 2002</a:t>
            </a:r>
          </a:p>
          <a:p>
            <a:pPr>
              <a:lnSpc>
                <a:spcPct val="120000"/>
              </a:lnSpc>
            </a:pP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Курбатова О. В. Прогнозирование, проектирование и моделирование социальной реальности. Социальная работа: Учебное пособие — Ростов н/Д, 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2003г.</a:t>
            </a:r>
          </a:p>
          <a:p>
            <a:pPr lvl="0">
              <a:lnSpc>
                <a:spcPct val="120000"/>
              </a:lnSpc>
            </a:pPr>
            <a:r>
              <a:rPr lang="ru-RU" sz="7200" dirty="0" smtClean="0">
                <a:solidFill>
                  <a:schemeClr val="tx1"/>
                </a:solidFill>
              </a:rPr>
              <a:t/>
            </a:r>
            <a:br>
              <a:rPr lang="ru-RU" sz="7200" dirty="0" smtClean="0">
                <a:solidFill>
                  <a:schemeClr val="tx1"/>
                </a:solidFill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 уроков о добрых качествах: для занятий с детьми дошкольного и младшего школьного возраста / А. Лопатина, М. 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Скребцова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3-е изд., исп. и доп. – М.: 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Амрита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Русь, 2007. – 304 с. – (Серия «Образование и творчество»). </a:t>
            </a:r>
            <a:r>
              <a:rPr lang="ru-RU" sz="72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https://azbyka.ru/katehizacija/nachala-mudrosti-50-urokov-o-dobrykh-kachestvakh.shtml</a:t>
            </a:r>
            <a:endParaRPr lang="ru-RU" sz="7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303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«Прикосновение к православию..»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93" y="2557462"/>
            <a:ext cx="3143249" cy="362616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2" y="2557462"/>
            <a:ext cx="3036568" cy="3724571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205" y="2557462"/>
            <a:ext cx="3439905" cy="362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68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811530"/>
            <a:ext cx="9601196" cy="70865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«Много праздников на свете…»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993150"/>
            <a:ext cx="3710938" cy="4038600"/>
          </a:xfrm>
        </p:spPr>
      </p:pic>
      <p:pic>
        <p:nvPicPr>
          <p:cNvPr id="5" name="Рисунок 4" descr="H:\Сафонова 8 марта 2021 фото утренник\DSC_00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9" y="1993150"/>
            <a:ext cx="4720591" cy="4038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6454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«Спасибо им, героям павшим..»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:\Акция к 23 февраля 2022г\IMG_20220219_13173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9400" y="2503170"/>
            <a:ext cx="3923261" cy="3611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:\фото БИБЛИОТЕКА 2021\IMG_20210513_1605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491" y="2570538"/>
            <a:ext cx="4114799" cy="36359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9466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«Весёлая Масленица»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1" y="2717165"/>
            <a:ext cx="3017519" cy="33178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940" y="2649985"/>
            <a:ext cx="2423160" cy="3544309"/>
          </a:xfrm>
          <a:prstGeom prst="rect">
            <a:avLst/>
          </a:prstGeom>
        </p:spPr>
      </p:pic>
      <p:pic>
        <p:nvPicPr>
          <p:cNvPr id="6" name="Объект 3" descr="H:\ФОТО КАНИКУЛЫ 20-21\IMG-20210129-WA0006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649985"/>
            <a:ext cx="2868311" cy="33850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7437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 Покормим птиц зимой»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" y="2468880"/>
            <a:ext cx="3303270" cy="3806190"/>
          </a:xfrm>
          <a:prstGeom prst="rect">
            <a:avLst/>
          </a:prstGeom>
        </p:spPr>
      </p:pic>
      <p:pic>
        <p:nvPicPr>
          <p:cNvPr id="5" name="Рисунок 4" descr="H:\ФЕВРАЛЬ 2022\IMG_20220211_1733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560" y="2468880"/>
            <a:ext cx="3440430" cy="3806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3" descr="H:\ФОТО КАНИКУЛЫ 20-21\IMG-20210129-WA0003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9121" y="2468880"/>
            <a:ext cx="3337560" cy="3806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7319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Облагораживание участка.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970" y="2568632"/>
            <a:ext cx="3337560" cy="3757677"/>
          </a:xfr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410" y="2568632"/>
            <a:ext cx="3290889" cy="36289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1" y="2568632"/>
            <a:ext cx="3177540" cy="376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38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0633" y="2579792"/>
            <a:ext cx="9601196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Россия переживает один из непростых исторических периодов. Самая большая опасность, подстерегающая наше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общество- это разрушение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духовно-нравственных основ личности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остро ощущается необходимость восстановления утраченных общечеловеческих ценностей: гуманизма и милосердия, человеколюбия и сострадания, сочувствия, которые должны воспитываться с детства.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Воспитать в каждом ребёнке гражданина и патриота своей страны, развить чувство долга в оказании помощи нуждающимся, побудить к совершению добрых и полезных поступков – одна из главных задач нашего времени.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250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«Забота»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090" y="2514601"/>
            <a:ext cx="4069080" cy="37376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2" y="2514601"/>
            <a:ext cx="3950968" cy="373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00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десант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«Помогаем малышам и убираем свой участок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30" y="2673033"/>
            <a:ext cx="3131820" cy="3419157"/>
          </a:xfrm>
        </p:spPr>
      </p:pic>
      <p:pic>
        <p:nvPicPr>
          <p:cNvPr id="5" name="Рисунок 4" descr="H:\ФОТО КАНИКУЛЫ 20-21\IMG-20210130-WA0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880" y="2673032"/>
            <a:ext cx="2994659" cy="3522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302" y="2673033"/>
            <a:ext cx="3052837" cy="341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08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«Мастерская Деда Мороза»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зготовление новогодних игрушек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:\ЗИМА 2021фото\IMG_20211123_18372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790" y="2546033"/>
            <a:ext cx="3589020" cy="331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:\ЗИМА 2021фото\IMG-20211121-WA000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020" y="2546033"/>
            <a:ext cx="4823460" cy="3489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786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ello_html_m38e765cc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8024" y="2557463"/>
            <a:ext cx="4935951" cy="3317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0132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811530"/>
            <a:ext cx="10058399" cy="1611630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духовности, нравственности, творчества, коммуникативных навыков в процессе реализации проекта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3017520"/>
            <a:ext cx="9601196" cy="285834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Задачи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отличительные особенности добрых дел;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обогатить эмоциональный мир школьников, укрепить знания о добре;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побуждать к желанию творить добрые дела бескорыстно и искренне: воспитывать уважение к людям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старшего поколения;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запланировать виды добрых дел в семье,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Центре,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улице;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осуществить запланированные добрые дела;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личные изменения, появившиеся в результате реализации добрых дел.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95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2562" y="1119292"/>
            <a:ext cx="9601196" cy="1303867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можно научиться делать добрые дела и становиться внимательнее к окружающим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людям  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2073" y="2556932"/>
            <a:ext cx="9601196" cy="3318936"/>
          </a:xfrm>
        </p:spPr>
        <p:txBody>
          <a:bodyPr/>
          <a:lstStyle/>
          <a:p>
            <a:pPr marL="0" indent="0" fontAlgn="base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fontAlgn="base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2000" dirty="0"/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школьников.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:добрые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 школьников. </a:t>
            </a:r>
          </a:p>
          <a:p>
            <a:pPr marL="0" indent="0" fontAlgn="base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087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800101"/>
            <a:ext cx="9601196" cy="74295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977390"/>
            <a:ext cx="9601195" cy="3898478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методической литературы и подготовка методического сопровождения проекта. </a:t>
            </a:r>
          </a:p>
          <a:p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методической, художественной литературы, иллюстрационного материала, аудио и видео материалов по данной теме (познавательная литература, художественная литература, презентации, 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видеоролики, и др.).</a:t>
            </a:r>
          </a:p>
          <a:p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Подбор материала для продуктивной деятельности.</a:t>
            </a:r>
          </a:p>
          <a:p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цели и задач проекта;</a:t>
            </a:r>
          </a:p>
          <a:p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важность проблемы.</a:t>
            </a:r>
          </a:p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156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2667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этап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сновной: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непосредственная реализация запланированных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23160"/>
            <a:ext cx="9601196" cy="393192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Цикл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познавательных бесед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«Россия – Родина моя »,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Мой родной край»;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Масленица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Происхождение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смысле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праздника.»;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Проект «Мы в ответе за тех, кого приручили;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Открытое внеклассное мероприятие «Твори добро»;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Акция «Накорми птиц»;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-Мастер класс «Журавлик символ мира и добра»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-Познавательный час «Синичкин день»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0384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-Чтение худ. литературы: сказка «Добрая хозяюшка», «Бабка»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В.Осеевой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«Пожалуйста, добрым будь!» Л. Ерохиной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игра «Пословицы и поговорки украшают нашу речь.»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-Игры и игровые упражнения «Улыбнись прохожему» ,«Добрые и вежливые слова», «Добро и зло», «Что такое хорошо, что такое плохо», «Я знаю добрые слова» и др.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27301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заключительный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реализации проекта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 результатов,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оценка эффективности проекта,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планирование дальнейшего развития проекта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180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6665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и методы работы 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5909" y="2080260"/>
            <a:ext cx="9330687" cy="39547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dirty="0" smtClean="0"/>
              <a:t>•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беседы на нравственно-этические темы;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проблемные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ситуации;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упражнения и игры;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диспуты на этические темы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экскурсии по городу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ролевые игры;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тренинги на выработку этических привычек;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убеждения в форме разъяснения установленных норм поведения, сложившихся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традиций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тематические календарные мероприятия-праздники и развлечения;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изучение традиций, обычаев, культуры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8000" b="1" dirty="0"/>
              <a:t> </a:t>
            </a:r>
            <a:endParaRPr lang="ru-RU" sz="8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7875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881</TotalTime>
  <Words>576</Words>
  <Application>Microsoft Office PowerPoint</Application>
  <PresentationFormat>Широкоэкранный</PresentationFormat>
  <Paragraphs>99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Garamond</vt:lpstr>
      <vt:lpstr>Times New Roman</vt:lpstr>
      <vt:lpstr>Натуральные материалы</vt:lpstr>
      <vt:lpstr>      Центр психолого-медико-социального сопровождения «Приют надежды" ТОГБУ   Проект по духовно – нравственному воспитанию </vt:lpstr>
      <vt:lpstr>Актуальность проекта:</vt:lpstr>
      <vt:lpstr>Цель проекта: Формирование у детей духовности, нравственности, творчества, коммуникативных навыков в процессе реализации проекта</vt:lpstr>
      <vt:lpstr>Гипотеза исследования: можно научиться делать добрые дела и становиться внимательнее к окружающим людям   </vt:lpstr>
      <vt:lpstr>Этапы проекта</vt:lpstr>
      <vt:lpstr>2 этап – основной:  непосредственная реализация запланированных мероприятий</vt:lpstr>
      <vt:lpstr>Презентация PowerPoint</vt:lpstr>
      <vt:lpstr>3 этап – заключительный  подведение итогов реализации проекта.</vt:lpstr>
      <vt:lpstr>Формы работы и методы работы с детьми</vt:lpstr>
      <vt:lpstr>Продукты реализации проекта</vt:lpstr>
      <vt:lpstr>Предполагаемый результат: </vt:lpstr>
      <vt:lpstr>Заключение </vt:lpstr>
      <vt:lpstr>Список использованной литературы: </vt:lpstr>
      <vt:lpstr>«Прикосновение к православию..»</vt:lpstr>
      <vt:lpstr>«Много праздников на свете…»</vt:lpstr>
      <vt:lpstr>«Спасибо им, героям павшим..»</vt:lpstr>
      <vt:lpstr>«Весёлая Масленица»</vt:lpstr>
      <vt:lpstr>Акция « Покормим птиц зимой»</vt:lpstr>
      <vt:lpstr>Облагораживание участка.</vt:lpstr>
      <vt:lpstr>Акция «Забота»</vt:lpstr>
      <vt:lpstr>Трудовой десант «Помогаем малышам и убираем свой участок </vt:lpstr>
      <vt:lpstr>Акция «Мастерская Деда Мороза» Изготовление новогодних игрушек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духовно – нравственному воспитанию</dc:title>
  <dc:creator>Alexey</dc:creator>
  <cp:lastModifiedBy>Alexey</cp:lastModifiedBy>
  <cp:revision>54</cp:revision>
  <dcterms:created xsi:type="dcterms:W3CDTF">2022-03-22T18:57:47Z</dcterms:created>
  <dcterms:modified xsi:type="dcterms:W3CDTF">2022-04-10T05:20:25Z</dcterms:modified>
</cp:coreProperties>
</file>