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7641482-5296-4B39-B4B2-221FAF6077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9" y="461639"/>
            <a:ext cx="8637073" cy="2867487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«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проблемы литературного образования в начальной школе»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B8A6CBA-26B1-40D5-9ACC-37B50A5CC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2421221" y="3992455"/>
            <a:ext cx="8633629" cy="1671498"/>
          </a:xfrm>
        </p:spPr>
        <p:txBody>
          <a:bodyPr>
            <a:normAutofit/>
          </a:bodyPr>
          <a:lstStyle/>
          <a:p>
            <a:pPr algn="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Т.Д.</a:t>
            </a:r>
          </a:p>
          <a:p>
            <a:pPr algn="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</a:p>
          <a:p>
            <a:pPr algn="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ШМО учителей начальных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03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411B85-B9EB-4196-9111-F3B2B1758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3379" y="802299"/>
            <a:ext cx="10211473" cy="16213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31011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5C92E7-A4D0-453D-B5C0-96E162B65A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43379"/>
            <a:ext cx="11549849" cy="371974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«Чтение, как источник духовного обогащения, не сводится к умению читать;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этим умением оно только начинается.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– это окошко, через которое дети видят и познают мир и самих себя»</a:t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Сухомлинский В.А.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60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2782E779-4C8A-4523-BF91-340B6C489F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7463" y="480726"/>
            <a:ext cx="9683609" cy="464169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чтения – это уроки постижения литературно-художественных произведений, формирования читательских интересов, развития речи, уроки, где в комплексе решались задачи образования, воспитания и развития. Поэтому обучение процессу чтения нельзя свести только к технике чтения, это процесс двусторонний, включающий в себя технику чтения и понимание прочитанного.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711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2395A5-5F60-4CA8-804C-5A221BB71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399496"/>
            <a:ext cx="9729926" cy="49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88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EDA7A-3526-435E-AF91-C7A4F2B53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90617"/>
            <a:ext cx="9603275" cy="146313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несформированности Читательской самостоятельности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младших школьников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949B15-DD37-4920-BBAD-70E9CEDE2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86128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Ускорение темпа жизни.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Развитие Интернета, заменяющего культуру, книгу, театр и посещение музеев.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3.Усиление влияния средств массовой информации. Разнообразие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программ, предлагаемых телеканалами, также способствует вытеснению традиционной книги из повседневной жизни.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Резкое изменение общественной жизни таким образом, что выросло число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неблагополучных семьей, где родители мало заинтересованы воспитанием ребёнка.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Изменение позиции взрослого к совместной читательской деятельности с детьми, поступившими в первый класс: “Ты теперь большой, читай сам.”  </a:t>
            </a:r>
          </a:p>
        </p:txBody>
      </p:sp>
    </p:spTree>
    <p:extLst>
      <p:ext uri="{BB962C8B-B14F-4D97-AF65-F5344CB8AC3E}">
        <p14:creationId xmlns:p14="http://schemas.microsoft.com/office/powerpoint/2010/main" val="3694131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6FA26B-1A29-49F9-915C-9F13E9802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348" y="64302"/>
            <a:ext cx="8629095" cy="60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9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3F62EA-2F1B-404E-9F7F-CEACD4220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курса литературного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32301-1E4F-445D-B7E1-FDFB62FB5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Воспитание интереса к книге.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Овладение речевой, письменной и коммуникативной культурой.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Воспитание эстетического отношения к действительности, отражённой в художественной литературе.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Формирование нравственного сознания и эстетического вкуса младшего школьника.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Формирование навыка чтения, повышение качества чтения.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348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4E293-9EED-4481-BF87-B40481581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чтецов «Рождественский колокольчик»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50857C-899F-48B8-8504-C4B34CCFD9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49217" y="1931464"/>
            <a:ext cx="4597400" cy="344805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679F4F57-57F4-4157-BAA7-B6C4BFAD6D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88280" y="1931464"/>
            <a:ext cx="4588933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70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3F730AF6-1BA9-40F3-92CC-D538086385C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127464" y="790113"/>
            <a:ext cx="10567387" cy="4279037"/>
          </a:xfrm>
        </p:spPr>
        <p:txBody>
          <a:bodyPr>
            <a:normAutofit fontScale="90000"/>
          </a:bodyPr>
          <a:lstStyle/>
          <a:p>
            <a:pPr algn="r"/>
            <a:br>
              <a:rPr lang="ru-RU" dirty="0"/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«Без чтения нет настоящего образования, нет и не может быть ни вкуса, ни слога, ни многосторонней шири понимания»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r>
              <a:rPr lang="ru-RU" dirty="0"/>
              <a:t>Герцен Александр Иванович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35762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51</TotalTime>
  <Words>322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Times New Roman</vt:lpstr>
      <vt:lpstr>Галерея</vt:lpstr>
      <vt:lpstr>«Актуальные проблемы литературного образования в начальной школе»</vt:lpstr>
      <vt:lpstr>«Чтение, как источник духовного обогащения, не сводится к умению читать; этим умением оно только начинается. Чтение – это окошко, через которое дети видят и познают мир и самих себя»  Сухомлинский В.А. </vt:lpstr>
      <vt:lpstr>Уроки чтения – это уроки постижения литературно-художественных произведений, формирования читательских интересов, развития речи, уроки, где в комплексе решались задачи образования, воспитания и развития. Поэтому обучение процессу чтения нельзя свести только к технике чтения, это процесс двусторонний, включающий в себя технику чтения и понимание прочитанного. </vt:lpstr>
      <vt:lpstr>Презентация PowerPoint</vt:lpstr>
      <vt:lpstr>Причины несформированности Читательской самостоятельности у младших школьников</vt:lpstr>
      <vt:lpstr>Презентация PowerPoint</vt:lpstr>
      <vt:lpstr>задачи курса литературного чтения</vt:lpstr>
      <vt:lpstr>Конкурс чтецов «Рождественский колокольчик»</vt:lpstr>
      <vt:lpstr> «Без чтения нет настоящего образования, нет и не может быть ни вкуса, ни слога, ни многосторонней шири понимания»   Герцен Александр Иванович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«Актуальные проблемы литературного образования в начальной школе»</dc:title>
  <dc:creator>User</dc:creator>
  <cp:lastModifiedBy>User</cp:lastModifiedBy>
  <cp:revision>7</cp:revision>
  <dcterms:created xsi:type="dcterms:W3CDTF">2019-12-05T15:03:36Z</dcterms:created>
  <dcterms:modified xsi:type="dcterms:W3CDTF">2019-12-05T19:02:06Z</dcterms:modified>
</cp:coreProperties>
</file>