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D8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D8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274838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Корригирующая гимнастика после сна для детей младшего возраста.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00398" y="5445224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Выполнила: </a:t>
            </a:r>
            <a:r>
              <a:rPr lang="ru-RU" i="1" dirty="0"/>
              <a:t>Сафина Эльза </a:t>
            </a:r>
            <a:r>
              <a:rPr lang="ru-RU" i="1" dirty="0" err="1"/>
              <a:t>Миасовна</a:t>
            </a:r>
            <a:r>
              <a:rPr lang="ru-RU" i="1" dirty="0"/>
              <a:t> – воспитатель МДОУ №5 «</a:t>
            </a:r>
            <a:r>
              <a:rPr lang="ru-RU" i="1" dirty="0" err="1"/>
              <a:t>Мирненский</a:t>
            </a:r>
            <a:r>
              <a:rPr lang="ru-RU" i="1" dirty="0"/>
              <a:t> детский сад» Солнышко»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6847A329-6A6E-459A-805C-2CCF0130F54B}"/>
              </a:ext>
            </a:extLst>
          </p:cNvPr>
          <p:cNvCxnSpPr/>
          <p:nvPr/>
        </p:nvCxnSpPr>
        <p:spPr>
          <a:xfrm flipH="1">
            <a:off x="3500398" y="6091555"/>
            <a:ext cx="5643602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2B251BC-500F-4D02-B8D9-7670EA2D2C8E}"/>
              </a:ext>
            </a:extLst>
          </p:cNvPr>
          <p:cNvSpPr/>
          <p:nvPr/>
        </p:nvSpPr>
        <p:spPr>
          <a:xfrm>
            <a:off x="179512" y="151179"/>
            <a:ext cx="653447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«Котята в корзине».</a:t>
            </a:r>
          </a:p>
          <a:p>
            <a:r>
              <a:rPr lang="ru-RU" i="1" dirty="0"/>
              <a:t>Все лежим на спинке</a:t>
            </a:r>
          </a:p>
          <a:p>
            <a:r>
              <a:rPr lang="ru-RU" i="1" dirty="0"/>
              <a:t>(Лежат на спинке, ноги прямые, руки вдоль туловища).</a:t>
            </a:r>
          </a:p>
          <a:p>
            <a:r>
              <a:rPr lang="ru-RU" i="1" dirty="0"/>
              <a:t>Представляем себе картинку</a:t>
            </a:r>
          </a:p>
          <a:p>
            <a:r>
              <a:rPr lang="ru-RU" i="1" dirty="0"/>
              <a:t>Как котята спят в корзине.</a:t>
            </a:r>
          </a:p>
          <a:p>
            <a:r>
              <a:rPr lang="ru-RU" i="1" dirty="0"/>
              <a:t>(Сворачиваемся в клубочек)</a:t>
            </a:r>
          </a:p>
          <a:p>
            <a:r>
              <a:rPr lang="ru-RU" i="1" dirty="0"/>
              <a:t>Тихо, тихо спят,</a:t>
            </a:r>
          </a:p>
          <a:p>
            <a:r>
              <a:rPr lang="ru-RU" i="1" dirty="0"/>
              <a:t>И во сне сопят.</a:t>
            </a:r>
          </a:p>
          <a:p>
            <a:r>
              <a:rPr lang="ru-RU" i="1" dirty="0"/>
              <a:t>(Дышат ровно).</a:t>
            </a:r>
          </a:p>
          <a:p>
            <a:r>
              <a:rPr lang="ru-RU" i="1" dirty="0"/>
              <a:t>Вот котята начинают просыпаться. </a:t>
            </a:r>
          </a:p>
          <a:p>
            <a:r>
              <a:rPr lang="ru-RU" i="1" dirty="0"/>
              <a:t>(Потягиваются).</a:t>
            </a:r>
          </a:p>
          <a:p>
            <a:r>
              <a:rPr lang="ru-RU" i="1" dirty="0"/>
              <a:t>А проснувшись начинают баловаться.</a:t>
            </a:r>
          </a:p>
          <a:p>
            <a:r>
              <a:rPr lang="ru-RU" i="1" dirty="0"/>
              <a:t>(Ложатся на спинку).</a:t>
            </a:r>
          </a:p>
          <a:p>
            <a:r>
              <a:rPr lang="ru-RU" i="1" dirty="0"/>
              <a:t>Лапки трут о лапки.</a:t>
            </a:r>
          </a:p>
          <a:p>
            <a:r>
              <a:rPr lang="ru-RU" i="1" dirty="0"/>
              <a:t>(Растирают ладони).</a:t>
            </a:r>
          </a:p>
          <a:p>
            <a:r>
              <a:rPr lang="ru-RU" i="1" dirty="0"/>
              <a:t>Пушистые котята, ножки задирают.</a:t>
            </a:r>
          </a:p>
          <a:p>
            <a:r>
              <a:rPr lang="ru-RU" i="1" dirty="0"/>
              <a:t>(Поднимают ноги вверх).</a:t>
            </a:r>
          </a:p>
          <a:p>
            <a:r>
              <a:rPr lang="ru-RU" i="1" dirty="0"/>
              <a:t>Хвостиком виляют.</a:t>
            </a:r>
          </a:p>
          <a:p>
            <a:r>
              <a:rPr lang="ru-RU" i="1" dirty="0"/>
              <a:t>Оторвали от подушки.</a:t>
            </a:r>
          </a:p>
          <a:p>
            <a:r>
              <a:rPr lang="ru-RU" i="1" dirty="0"/>
              <a:t>Носик, голову и ушки.</a:t>
            </a:r>
          </a:p>
          <a:p>
            <a:r>
              <a:rPr lang="ru-RU" i="1" dirty="0"/>
              <a:t>(Поднимают голову с подушки)</a:t>
            </a:r>
          </a:p>
          <a:p>
            <a:r>
              <a:rPr lang="ru-RU" i="1" dirty="0"/>
              <a:t>Весело котятам,</a:t>
            </a:r>
          </a:p>
          <a:p>
            <a:r>
              <a:rPr lang="ru-RU" i="1" dirty="0"/>
              <a:t>Весело ребятам.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43741F-ECB3-4CF3-9F05-3FEAA22BAD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126" y="1412776"/>
            <a:ext cx="469771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024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7B5CFA7-EFD9-4786-BA0F-BECED7CB9439}"/>
              </a:ext>
            </a:extLst>
          </p:cNvPr>
          <p:cNvSpPr/>
          <p:nvPr/>
        </p:nvSpPr>
        <p:spPr>
          <a:xfrm>
            <a:off x="1601347" y="332656"/>
            <a:ext cx="59413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Хождение по массажным коврикам.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71E26A-CFB3-426B-AF5C-8C84CD976281}"/>
              </a:ext>
            </a:extLst>
          </p:cNvPr>
          <p:cNvSpPr txBox="1"/>
          <p:nvPr/>
        </p:nvSpPr>
        <p:spPr>
          <a:xfrm>
            <a:off x="5772966" y="1347092"/>
            <a:ext cx="3600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«Веселые ножки»</a:t>
            </a:r>
          </a:p>
          <a:p>
            <a:r>
              <a:rPr lang="ru-RU" sz="2000" dirty="0"/>
              <a:t>Выше ножки! Топ, топ!</a:t>
            </a:r>
          </a:p>
          <a:p>
            <a:r>
              <a:rPr lang="ru-RU" sz="2000" dirty="0"/>
              <a:t>Веселее! Гоп, гоп!</a:t>
            </a:r>
          </a:p>
          <a:p>
            <a:r>
              <a:rPr lang="ru-RU" sz="2000" dirty="0"/>
              <a:t>Колокольчик, дон, дон!</a:t>
            </a:r>
          </a:p>
          <a:p>
            <a:r>
              <a:rPr lang="ru-RU" sz="2000" dirty="0"/>
              <a:t>Громче, громче, звон, звон!</a:t>
            </a:r>
          </a:p>
          <a:p>
            <a:r>
              <a:rPr lang="ru-RU" sz="2000" dirty="0"/>
              <a:t>Гоп, лошадка, гоп, гоп!</a:t>
            </a:r>
          </a:p>
          <a:p>
            <a:r>
              <a:rPr lang="ru-RU" sz="2000" dirty="0"/>
              <a:t>Тпру – </a:t>
            </a:r>
            <a:r>
              <a:rPr lang="ru-RU" sz="2000" dirty="0" err="1"/>
              <a:t>ру</a:t>
            </a:r>
            <a:r>
              <a:rPr lang="ru-RU" sz="2000" dirty="0"/>
              <a:t> – у, лошадка:</a:t>
            </a:r>
          </a:p>
          <a:p>
            <a:r>
              <a:rPr lang="ru-RU" sz="2000" dirty="0"/>
              <a:t>Стоп, стоп!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ADDC44-241A-4CC0-AB9D-B4EB512D9B40}"/>
              </a:ext>
            </a:extLst>
          </p:cNvPr>
          <p:cNvSpPr txBox="1"/>
          <p:nvPr/>
        </p:nvSpPr>
        <p:spPr>
          <a:xfrm>
            <a:off x="5863135" y="4442707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Зарядка под музыку.</a:t>
            </a:r>
          </a:p>
          <a:p>
            <a:r>
              <a:rPr lang="ru-RU" sz="2000" dirty="0"/>
              <a:t>«Четыре шага вперед, </a:t>
            </a:r>
          </a:p>
          <a:p>
            <a:r>
              <a:rPr lang="ru-RU" sz="2000" dirty="0"/>
              <a:t>Четыре шага назад».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30A36B-94E0-431F-AF8D-BAC03B6D6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550206"/>
            <a:ext cx="5156397" cy="375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180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BC32002-3B1D-4929-9835-4C0508C494E3}"/>
              </a:ext>
            </a:extLst>
          </p:cNvPr>
          <p:cNvSpPr/>
          <p:nvPr/>
        </p:nvSpPr>
        <p:spPr>
          <a:xfrm>
            <a:off x="188640" y="548680"/>
            <a:ext cx="87667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Водные процедуры.</a:t>
            </a:r>
          </a:p>
          <a:p>
            <a:endParaRPr lang="ru-RU" dirty="0"/>
          </a:p>
          <a:p>
            <a:r>
              <a:rPr lang="ru-RU" sz="2400" dirty="0"/>
              <a:t>(Проговаривание  потешки:  «Водичка. Водичка…»</a:t>
            </a:r>
          </a:p>
          <a:p>
            <a:r>
              <a:rPr lang="ru-RU" sz="2400" dirty="0"/>
              <a:t>"Водичка-водичка,</a:t>
            </a:r>
          </a:p>
          <a:p>
            <a:r>
              <a:rPr lang="ru-RU" sz="2400" dirty="0"/>
              <a:t>Умой мое личико,</a:t>
            </a:r>
          </a:p>
          <a:p>
            <a:r>
              <a:rPr lang="ru-RU" sz="2400" dirty="0"/>
              <a:t>Чтобы глазки блестели,</a:t>
            </a:r>
          </a:p>
          <a:p>
            <a:r>
              <a:rPr lang="ru-RU" sz="2400" dirty="0"/>
              <a:t>Чтобы щечки краснели,</a:t>
            </a:r>
          </a:p>
          <a:p>
            <a:r>
              <a:rPr lang="ru-RU" sz="2400" dirty="0"/>
              <a:t>Чтоб смеялся роток</a:t>
            </a:r>
          </a:p>
          <a:p>
            <a:r>
              <a:rPr lang="ru-RU" sz="2400" dirty="0"/>
              <a:t>И кусался зубок".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079EA7-152D-48B7-9F4E-15728A782D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1628800"/>
            <a:ext cx="3782679" cy="499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094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D8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5E848B-7AC2-4917-9BC9-C81741D435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42" y="548680"/>
            <a:ext cx="4032448" cy="30243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B779BD-316F-4174-8561-CEB43049D2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692" y="2924944"/>
            <a:ext cx="4379979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18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D8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5D0B44-1C2C-4B97-8AF5-C1020F87FB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35" y="270030"/>
            <a:ext cx="4211960" cy="3158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8C1575-21BF-4185-8698-BE7B893579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95" y="3573016"/>
            <a:ext cx="4211960" cy="31589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B3E63E-45E7-4D92-AF90-4E4CECFFC0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78327"/>
            <a:ext cx="4211960" cy="315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165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32331" y="542576"/>
            <a:ext cx="867933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Корригирующая гимнастика после сна в младшей группе.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Дошкольное воспитание играет значительную роль в жизни общества, создавая условия для дальнейшего развития человека, а гармоничное развитие невозможно без физического воспитания. Корригирующая гимнастика - это один из видов лечебной гимнастики, необходимый каждому ребенку.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4193E95-7D37-4084-B86B-D0BA5E6106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696" y="2708920"/>
            <a:ext cx="3270146" cy="36065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2ED5AB-25C8-402F-AB84-7DD0982630F7}"/>
              </a:ext>
            </a:extLst>
          </p:cNvPr>
          <p:cNvSpPr txBox="1"/>
          <p:nvPr/>
        </p:nvSpPr>
        <p:spPr>
          <a:xfrm>
            <a:off x="232331" y="2932251"/>
            <a:ext cx="59372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Объем познавательной информации для дошкольников достаточно высок, растет доля умственной нагрузки и в режиме дня. Вследствие этого нередко наблюдается переутомление детей, снижение их функциональных возможностей, что отрицательно влияет не только на состояние здоровья дошкольников, но и на перспективы их дальнейшего развития.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BCC1F-4769-4886-8B57-C67A4E229577}"/>
              </a:ext>
            </a:extLst>
          </p:cNvPr>
          <p:cNvSpPr txBox="1"/>
          <p:nvPr/>
        </p:nvSpPr>
        <p:spPr>
          <a:xfrm>
            <a:off x="197988" y="3307148"/>
            <a:ext cx="885698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Гимнастика корригирующая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— вид лечебной гимнастики; система специальных физических упражнений гимнастического характера, применяемых преимущественно у детей с целью устранения дефектов осанки и исправления искривлений позвоночника.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Корригирующая гимнастика-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это комплекс специальных упражнений, направленных на формирование правильной осанки и устранения деформации опорно-двигательного аппарата.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D3B1ADA-772C-4C87-AAB5-0BDA52F48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01" y="144016"/>
            <a:ext cx="4379979" cy="32849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5D7579-46D4-4370-B520-DA5BA1BBD109}"/>
              </a:ext>
            </a:extLst>
          </p:cNvPr>
          <p:cNvSpPr txBox="1"/>
          <p:nvPr/>
        </p:nvSpPr>
        <p:spPr>
          <a:xfrm>
            <a:off x="4788024" y="1124744"/>
            <a:ext cx="44886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Сон играет важнейшую роль в режиме дня ребёнка. От того, как проснётся малыш, зависит его настроение, состояние здоровья и то, как он проведёт остаток дня.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BB15B53-0520-463A-8421-2457102B4EA2}"/>
              </a:ext>
            </a:extLst>
          </p:cNvPr>
          <p:cNvSpPr/>
          <p:nvPr/>
        </p:nvSpPr>
        <p:spPr>
          <a:xfrm>
            <a:off x="395536" y="612844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Цели: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Поднять настроение и мышечный тонус детей с помощью контрастно – воздушных ванн и физических упражнений.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Воспитывать положительно – эмоциональный настрой на процесс пробуждения после сна.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Развитие у детей двигательного воображения, формирование осмысленной моторики.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Оборудование: игровая дорожка, массажные коврики разного размера, плоские круги, коврики с наполнителями разных круп для профилактики плоскостопия, аудиозапись (музыкальная зарядка)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16FF855-601D-4488-B2D9-A92FC3BD95EE}"/>
              </a:ext>
            </a:extLst>
          </p:cNvPr>
          <p:cNvSpPr/>
          <p:nvPr/>
        </p:nvSpPr>
        <p:spPr>
          <a:xfrm>
            <a:off x="395536" y="1348611"/>
            <a:ext cx="8352928" cy="4896544"/>
          </a:xfrm>
          <a:prstGeom prst="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D8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65D3E7D-53DC-4900-B45B-EAD2D6AA0A5E}"/>
              </a:ext>
            </a:extLst>
          </p:cNvPr>
          <p:cNvSpPr/>
          <p:nvPr/>
        </p:nvSpPr>
        <p:spPr>
          <a:xfrm>
            <a:off x="440003" y="3075057"/>
            <a:ext cx="82639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 </a:t>
            </a:r>
            <a:r>
              <a:rPr lang="ru-RU" sz="4000" b="1" i="1" dirty="0">
                <a:latin typeface="+mj-lt"/>
              </a:rPr>
              <a:t>Ход оздоровительной гимнастики</a:t>
            </a:r>
            <a:endParaRPr lang="ru-RU" b="1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3367C68-EAAF-4A01-8A25-6098A59BCA90}"/>
              </a:ext>
            </a:extLst>
          </p:cNvPr>
          <p:cNvSpPr/>
          <p:nvPr/>
        </p:nvSpPr>
        <p:spPr>
          <a:xfrm>
            <a:off x="71500" y="1536174"/>
            <a:ext cx="9001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Гимнастика в постели.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Упражнения, направленные на профилактику плоскостопия и нарушения осанки.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ОРУ (зарядка под музыку)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Дыхательная гимнастика.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Обширное умывание.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Пробуждение под спокойную музыку (1 мин).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F8EC1FC-95B2-40D9-A702-770CDC54E51B}"/>
              </a:ext>
            </a:extLst>
          </p:cNvPr>
          <p:cNvSpPr/>
          <p:nvPr/>
        </p:nvSpPr>
        <p:spPr>
          <a:xfrm>
            <a:off x="294217" y="620688"/>
            <a:ext cx="8388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Гимнастика после сна —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это комплекс упражнений, которые      обеспечивают нерезкий переход от спокойствия к бодрствованию.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033AED-CC08-4F2D-908B-D8D10378A0DC}"/>
              </a:ext>
            </a:extLst>
          </p:cNvPr>
          <p:cNvSpPr txBox="1"/>
          <p:nvPr/>
        </p:nvSpPr>
        <p:spPr>
          <a:xfrm>
            <a:off x="294217" y="2564904"/>
            <a:ext cx="820891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Целями проведения таких занятий является: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подъём мышечного тонуса;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улучшение настроения;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профилактика простудных заболеваний;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укрепление дыхательного аппарата;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предотвращение развития проблем с осанкой, плоскостопия;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воспитание привычки разминать тело после пробуждения: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воспитывать бережное отношение к своему телу;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дать заряд бодрости на вторую половину дня.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237F53B-1667-40D3-8959-6F61C1BA72E1}"/>
              </a:ext>
            </a:extLst>
          </p:cNvPr>
          <p:cNvSpPr/>
          <p:nvPr/>
        </p:nvSpPr>
        <p:spPr>
          <a:xfrm>
            <a:off x="294217" y="620688"/>
            <a:ext cx="8454247" cy="1152128"/>
          </a:xfrm>
          <a:prstGeom prst="rect">
            <a:avLst/>
          </a:prstGeom>
          <a:noFill/>
          <a:ln w="381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15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2759AA4-CF28-4DBC-BA01-0B6F38FE69B5}"/>
              </a:ext>
            </a:extLst>
          </p:cNvPr>
          <p:cNvSpPr/>
          <p:nvPr/>
        </p:nvSpPr>
        <p:spPr>
          <a:xfrm>
            <a:off x="539552" y="404664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Пробуждение после сна под тихую музыку</a:t>
            </a:r>
            <a:r>
              <a:rPr lang="ru-RU" b="1" dirty="0"/>
              <a:t>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E466F52-7997-494B-8C23-E10E00C26EEB}"/>
              </a:ext>
            </a:extLst>
          </p:cNvPr>
          <p:cNvSpPr/>
          <p:nvPr/>
        </p:nvSpPr>
        <p:spPr>
          <a:xfrm>
            <a:off x="296652" y="1484784"/>
            <a:ext cx="85506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sz="2400" b="1" dirty="0"/>
              <a:t>Разминка в постели, само-массаж.</a:t>
            </a:r>
          </a:p>
          <a:p>
            <a:endParaRPr lang="ru-RU" dirty="0"/>
          </a:p>
          <a:p>
            <a:r>
              <a:rPr lang="ru-RU" sz="2000" dirty="0"/>
              <a:t>Дети просыпаются под звуки мелодичной музыки, затем лёжа в постели на спине поверх одеяла выполняют 5-6 упражнений обще-развивающего воздействия.</a:t>
            </a:r>
          </a:p>
          <a:p>
            <a:r>
              <a:rPr lang="ru-RU" sz="2000" dirty="0"/>
              <a:t>Поворот головы вправо, влево.</a:t>
            </a:r>
          </a:p>
          <a:p>
            <a:r>
              <a:rPr lang="ru-RU" sz="2000" dirty="0"/>
              <a:t>Легкое поглаживание рук, живота, ног, пяток.</a:t>
            </a:r>
          </a:p>
          <a:p>
            <a:r>
              <a:rPr lang="ru-RU" sz="2000" dirty="0"/>
              <a:t>Сгибание обеих ног с обхватом коленей руками и постепенное выпрямление их.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60612E31-AC30-4EFD-99B2-91BCC42B33F4}"/>
              </a:ext>
            </a:extLst>
          </p:cNvPr>
          <p:cNvSpPr/>
          <p:nvPr/>
        </p:nvSpPr>
        <p:spPr>
          <a:xfrm>
            <a:off x="7092280" y="4932889"/>
            <a:ext cx="151216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1D9E3FF9-C9E2-4939-BB13-ABF2B3738A76}"/>
              </a:ext>
            </a:extLst>
          </p:cNvPr>
          <p:cNvSpPr/>
          <p:nvPr/>
        </p:nvSpPr>
        <p:spPr>
          <a:xfrm>
            <a:off x="6480212" y="4591154"/>
            <a:ext cx="1224136" cy="11521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133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EC2F97-6844-44E8-AAAA-F86FA5D7D17B}"/>
              </a:ext>
            </a:extLst>
          </p:cNvPr>
          <p:cNvSpPr/>
          <p:nvPr/>
        </p:nvSpPr>
        <p:spPr>
          <a:xfrm>
            <a:off x="323528" y="260648"/>
            <a:ext cx="9540552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Упражнения в кровати. (2 мин)</a:t>
            </a:r>
          </a:p>
          <a:p>
            <a:endParaRPr lang="ru-RU" dirty="0"/>
          </a:p>
          <a:p>
            <a:endParaRPr lang="ru-RU" dirty="0"/>
          </a:p>
          <a:p>
            <a:r>
              <a:rPr lang="ru-RU" sz="2400" i="1" dirty="0"/>
              <a:t>Это кто уже проснулся</a:t>
            </a:r>
          </a:p>
          <a:p>
            <a:r>
              <a:rPr lang="ru-RU" sz="2400" i="1" dirty="0"/>
              <a:t>Кто так сладко потянулся?</a:t>
            </a:r>
          </a:p>
          <a:p>
            <a:r>
              <a:rPr lang="ru-RU" sz="2400" i="1" dirty="0" err="1"/>
              <a:t>Потягушки</a:t>
            </a:r>
            <a:r>
              <a:rPr lang="ru-RU" sz="2400" i="1" dirty="0"/>
              <a:t> – </a:t>
            </a:r>
            <a:r>
              <a:rPr lang="ru-RU" sz="2400" i="1" dirty="0" err="1"/>
              <a:t>потягушки</a:t>
            </a:r>
            <a:r>
              <a:rPr lang="ru-RU" sz="2400" i="1" dirty="0"/>
              <a:t> – </a:t>
            </a:r>
            <a:r>
              <a:rPr lang="ru-RU" sz="2400" i="1" dirty="0" err="1"/>
              <a:t>потягушечки</a:t>
            </a:r>
            <a:endParaRPr lang="ru-RU" sz="2400" i="1" dirty="0"/>
          </a:p>
          <a:p>
            <a:r>
              <a:rPr lang="ru-RU" sz="2400" i="1" dirty="0"/>
              <a:t>От носочков до </a:t>
            </a:r>
            <a:r>
              <a:rPr lang="ru-RU" sz="2400" i="1" dirty="0" err="1"/>
              <a:t>макушечки</a:t>
            </a:r>
            <a:r>
              <a:rPr lang="ru-RU" sz="2400" i="1" dirty="0"/>
              <a:t>.</a:t>
            </a:r>
          </a:p>
          <a:p>
            <a:r>
              <a:rPr lang="ru-RU" sz="2400" i="1" dirty="0"/>
              <a:t> Уж мы тянемся – потянемся.</a:t>
            </a:r>
          </a:p>
          <a:p>
            <a:r>
              <a:rPr lang="ru-RU" sz="2400" i="1" dirty="0"/>
              <a:t>Маленькими не останемся.</a:t>
            </a:r>
          </a:p>
          <a:p>
            <a:r>
              <a:rPr lang="ru-RU" sz="2400" i="1" dirty="0"/>
              <a:t>Вот уж мы растем, растем…</a:t>
            </a:r>
          </a:p>
          <a:p>
            <a:r>
              <a:rPr lang="ru-RU" sz="2400" i="1" dirty="0"/>
              <a:t>И выросли.</a:t>
            </a: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568027-AEE2-43AF-A548-49AB18BF7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8773" y="2500715"/>
            <a:ext cx="3838178" cy="413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7184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658</Words>
  <Application>Microsoft Office PowerPoint</Application>
  <PresentationFormat>Экран (4:3)</PresentationFormat>
  <Paragraphs>104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Камилюша</dc:creator>
  <cp:lastModifiedBy>Камилюша</cp:lastModifiedBy>
  <cp:revision>8</cp:revision>
  <dcterms:modified xsi:type="dcterms:W3CDTF">2021-02-13T13:49:57Z</dcterms:modified>
</cp:coreProperties>
</file>