
<file path=[Content_Types].xml><?xml version="1.0" encoding="utf-8"?>
<Types xmlns="http://schemas.openxmlformats.org/package/2006/content-types">
  <Default Extension="xml" ContentType="application/xml"/>
  <Default Extension="rels" ContentType="application/vnd.openxmlformats-package.relationships+xml"/>
  <Default Extension="png" ContentType="image/png"/>
  <Default Extension="jpeg" ContentType="image/jpeg"/>
  <Override PartName="/_rels/.rels" ContentType="application/vnd.openxmlformats-package.relationship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_rels/slideMaster1.xml.rels" ContentType="application/vnd.openxmlformats-package.relationships+xml"/>
  <Override PartName="/ppt/slideMasters/_rels/slideMaster2.xml.rels" ContentType="application/vnd.openxmlformats-package.relationships+xml"/>
  <Override PartName="/ppt/theme/theme1.xml" ContentType="application/vnd.openxmlformats-officedocument.theme+xml"/>
  <Override PartName="/ppt/theme/theme2.xml" ContentType="application/vnd.openxmlformats-officedocument.them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_rels/slideLayout1.xml.rels" ContentType="application/vnd.openxmlformats-package.relationships+xml"/>
  <Override PartName="/ppt/slideLayouts/_rels/slideLayout2.xml.rels" ContentType="application/vnd.openxmlformats-package.relationships+xml"/>
  <Override PartName="/ppt/slideLayouts/_rels/slideLayout3.xml.rels" ContentType="application/vnd.openxmlformats-package.relationships+xml"/>
  <Override PartName="/ppt/slideLayouts/_rels/slideLayout4.xml.rels" ContentType="application/vnd.openxmlformats-package.relationships+xml"/>
  <Override PartName="/ppt/slideLayouts/_rels/slideLayout5.xml.rels" ContentType="application/vnd.openxmlformats-package.relationships+xml"/>
  <Override PartName="/ppt/slideLayouts/_rels/slideLayout6.xml.rels" ContentType="application/vnd.openxmlformats-package.relationships+xml"/>
  <Override PartName="/ppt/slideLayouts/_rels/slideLayout7.xml.rels" ContentType="application/vnd.openxmlformats-package.relationships+xml"/>
  <Override PartName="/ppt/slideLayouts/_rels/slideLayout8.xml.rels" ContentType="application/vnd.openxmlformats-package.relationships+xml"/>
  <Override PartName="/ppt/slideLayouts/_rels/slideLayout9.xml.rels" ContentType="application/vnd.openxmlformats-package.relationships+xml"/>
  <Override PartName="/ppt/slideLayouts/_rels/slideLayout10.xml.rels" ContentType="application/vnd.openxmlformats-package.relationships+xml"/>
  <Override PartName="/ppt/slideLayouts/_rels/slideLayout11.xml.rels" ContentType="application/vnd.openxmlformats-package.relationships+xml"/>
  <Override PartName="/ppt/slideLayouts/_rels/slideLayout12.xml.rels" ContentType="application/vnd.openxmlformats-package.relationships+xml"/>
  <Override PartName="/ppt/slideLayouts/_rels/slideLayout13.xml.rels" ContentType="application/vnd.openxmlformats-package.relationships+xml"/>
  <Override PartName="/ppt/slideLayouts/_rels/slideLayout14.xml.rels" ContentType="application/vnd.openxmlformats-package.relationships+xml"/>
  <Override PartName="/ppt/slideLayouts/_rels/slideLayout15.xml.rels" ContentType="application/vnd.openxmlformats-package.relationships+xml"/>
  <Override PartName="/ppt/slideLayouts/_rels/slideLayout16.xml.rels" ContentType="application/vnd.openxmlformats-package.relationships+xml"/>
  <Override PartName="/ppt/slideLayouts/_rels/slideLayout17.xml.rels" ContentType="application/vnd.openxmlformats-package.relationships+xml"/>
  <Override PartName="/ppt/slideLayouts/_rels/slideLayout18.xml.rels" ContentType="application/vnd.openxmlformats-package.relationships+xml"/>
  <Override PartName="/ppt/slideLayouts/_rels/slideLayout19.xml.rels" ContentType="application/vnd.openxmlformats-package.relationships+xml"/>
  <Override PartName="/ppt/slideLayouts/_rels/slideLayout20.xml.rels" ContentType="application/vnd.openxmlformats-package.relationships+xml"/>
  <Override PartName="/ppt/slideLayouts/_rels/slideLayout21.xml.rels" ContentType="application/vnd.openxmlformats-package.relationships+xml"/>
  <Override PartName="/ppt/slideLayouts/_rels/slideLayout22.xml.rels" ContentType="application/vnd.openxmlformats-package.relationships+xml"/>
  <Override PartName="/ppt/slideLayouts/_rels/slideLayout23.xml.rels" ContentType="application/vnd.openxmlformats-package.relationships+xml"/>
  <Override PartName="/ppt/slideLayouts/_rels/slideLayout24.xml.rels" ContentType="application/vnd.openxmlformats-package.relationships+xml"/>
  <Override PartName="/ppt/_rels/presentation.xml.rels" ContentType="application/vnd.openxmlformats-package.relationships+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_rels/slide1.xml.rels" ContentType="application/vnd.openxmlformats-package.relationships+xml"/>
  <Override PartName="/ppt/slides/_rels/slide2.xml.rels" ContentType="application/vnd.openxmlformats-package.relationships+xml"/>
  <Override PartName="/ppt/slides/_rels/slide3.xml.rels" ContentType="application/vnd.openxmlformats-package.relationships+xml"/>
  <Override PartName="/ppt/slides/_rels/slide4.xml.rels" ContentType="application/vnd.openxmlformats-package.relationships+xml"/>
  <Override PartName="/ppt/slides/_rels/slide5.xml.rels" ContentType="application/vnd.openxmlformats-package.relationships+xml"/>
  <Override PartName="/ppt/slides/_rels/slide6.xml.rels" ContentType="application/vnd.openxmlformats-package.relationships+xml"/>
  <Override PartName="/ppt/slides/_rels/slide7.xml.rels" ContentType="application/vnd.openxmlformats-package.relationships+xml"/>
  <Override PartName="/ppt/slides/_rels/slide8.xml.rels" ContentType="application/vnd.openxmlformats-package.relationships+xml"/>
  <Override PartName="/ppt/media/image1.jpeg" ContentType="image/jpeg"/>
  <Override PartName="/ppt/media/image2.jpeg" ContentType="image/jpeg"/>
  <Override PartName="/ppt/media/image3.jpeg" ContentType="image/jpeg"/>
  <Override PartName="/ppt/media/image4.jpeg" ContentType="image/jpeg"/>
  <Override PartName="/ppt/media/image5.jpeg" ContentType="image/jpeg"/>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custom-properties" Target="docProps/custom.xml"/><Relationship Id="rId4" Type="http://schemas.openxmlformats.org/officeDocument/2006/relationships/officeDocument" Target="ppt/presentation.xml"/>
</Relationships>
</file>

<file path=ppt/presentation.xml><?xml version="1.0" encoding="utf-8"?>
<p:presentation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sldMasterIdLst>
    <p:sldMasterId id="2147483648" r:id="rId2"/>
    <p:sldMasterId id="2147483661" r:id="rId3"/>
  </p:sldMasterIdLst>
  <p:sldIdLst>
    <p:sldId id="256" r:id="rId4"/>
    <p:sldId id="257" r:id="rId5"/>
    <p:sldId id="258" r:id="rId6"/>
    <p:sldId id="259" r:id="rId7"/>
    <p:sldId id="260" r:id="rId8"/>
    <p:sldId id="261" r:id="rId9"/>
    <p:sldId id="262" r:id="rId10"/>
    <p:sldId id="263" r:id="rId11"/>
  </p:sldIdLst>
  <p:sldSz cx="12192000" cy="6858000"/>
  <p:notesSz cx="7559675" cy="10691812"/>
</p:presentation>
</file>

<file path=ppt/_rels/presentation.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Master" Target="slideMasters/slideMaster1.xml"/><Relationship Id="rId3" Type="http://schemas.openxmlformats.org/officeDocument/2006/relationships/slideMaster" Target="slideMasters/slideMaster2.xml"/><Relationship Id="rId4" Type="http://schemas.openxmlformats.org/officeDocument/2006/relationships/slide" Target="slides/slide1.xml"/><Relationship Id="rId5" Type="http://schemas.openxmlformats.org/officeDocument/2006/relationships/slide" Target="slides/slide2.xml"/><Relationship Id="rId6" Type="http://schemas.openxmlformats.org/officeDocument/2006/relationships/slide" Target="slides/slide3.xml"/><Relationship Id="rId7" Type="http://schemas.openxmlformats.org/officeDocument/2006/relationships/slide" Target="slides/slide4.xml"/><Relationship Id="rId8" Type="http://schemas.openxmlformats.org/officeDocument/2006/relationships/slide" Target="slides/slide5.xml"/><Relationship Id="rId9" Type="http://schemas.openxmlformats.org/officeDocument/2006/relationships/slide" Target="slides/slide6.xml"/><Relationship Id="rId10" Type="http://schemas.openxmlformats.org/officeDocument/2006/relationships/slide" Target="slides/slide7.xml"/><Relationship Id="rId11" Type="http://schemas.openxmlformats.org/officeDocument/2006/relationships/slide" Target="slides/slide8.xml"/>
</Relationship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8.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19.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20.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1.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2.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3.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24.xml.rels><?xml version="1.0" encoding="UTF-8"?>
<Relationships xmlns="http://schemas.openxmlformats.org/package/2006/relationships"><Relationship Id="rId1" Type="http://schemas.openxmlformats.org/officeDocument/2006/relationships/slideMaster" Target="../slideMasters/slideMaster2.xml"/>
</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27"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28" name="PlaceHolder 2"/>
          <p:cNvSpPr>
            <a:spLocks noGrp="1"/>
          </p:cNvSpPr>
          <p:nvPr>
            <p:ph type="body"/>
          </p:nvPr>
        </p:nvSpPr>
        <p:spPr>
          <a:xfrm>
            <a:off x="609480" y="1604520"/>
            <a:ext cx="10972080" cy="1896840"/>
          </a:xfrm>
          <a:prstGeom prst="rect">
            <a:avLst/>
          </a:prstGeom>
        </p:spPr>
        <p:txBody>
          <a:bodyPr lIns="0" rIns="0" tIns="0" bIns="0">
            <a:normAutofit/>
          </a:bodyPr>
          <a:p>
            <a:endParaRPr b="0" lang="ru-RU" sz="3200" spc="-1" strike="noStrike">
              <a:latin typeface="Arial"/>
            </a:endParaRPr>
          </a:p>
        </p:txBody>
      </p:sp>
      <p:sp>
        <p:nvSpPr>
          <p:cNvPr id="29" name="PlaceHolder 3"/>
          <p:cNvSpPr>
            <a:spLocks noGrp="1"/>
          </p:cNvSpPr>
          <p:nvPr>
            <p:ph type="body"/>
          </p:nvPr>
        </p:nvSpPr>
        <p:spPr>
          <a:xfrm>
            <a:off x="609480" y="3682080"/>
            <a:ext cx="109720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1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30"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31" name="PlaceHolder 2"/>
          <p:cNvSpPr>
            <a:spLocks noGrp="1"/>
          </p:cNvSpPr>
          <p:nvPr>
            <p:ph type="body"/>
          </p:nvPr>
        </p:nvSpPr>
        <p:spPr>
          <a:xfrm>
            <a:off x="609480" y="1604520"/>
            <a:ext cx="5354280" cy="1896840"/>
          </a:xfrm>
          <a:prstGeom prst="rect">
            <a:avLst/>
          </a:prstGeom>
        </p:spPr>
        <p:txBody>
          <a:bodyPr lIns="0" rIns="0" tIns="0" bIns="0">
            <a:normAutofit/>
          </a:bodyPr>
          <a:p>
            <a:endParaRPr b="0" lang="ru-RU" sz="3200" spc="-1" strike="noStrike">
              <a:latin typeface="Arial"/>
            </a:endParaRPr>
          </a:p>
        </p:txBody>
      </p:sp>
      <p:sp>
        <p:nvSpPr>
          <p:cNvPr id="32" name="PlaceHolder 3"/>
          <p:cNvSpPr>
            <a:spLocks noGrp="1"/>
          </p:cNvSpPr>
          <p:nvPr>
            <p:ph type="body"/>
          </p:nvPr>
        </p:nvSpPr>
        <p:spPr>
          <a:xfrm>
            <a:off x="6231960" y="1604520"/>
            <a:ext cx="5354280" cy="1896840"/>
          </a:xfrm>
          <a:prstGeom prst="rect">
            <a:avLst/>
          </a:prstGeom>
        </p:spPr>
        <p:txBody>
          <a:bodyPr lIns="0" rIns="0" tIns="0" bIns="0">
            <a:normAutofit/>
          </a:bodyPr>
          <a:p>
            <a:endParaRPr b="0" lang="ru-RU" sz="3200" spc="-1" strike="noStrike">
              <a:latin typeface="Arial"/>
            </a:endParaRPr>
          </a:p>
        </p:txBody>
      </p:sp>
      <p:sp>
        <p:nvSpPr>
          <p:cNvPr id="33" name="PlaceHolder 4"/>
          <p:cNvSpPr>
            <a:spLocks noGrp="1"/>
          </p:cNvSpPr>
          <p:nvPr>
            <p:ph type="body"/>
          </p:nvPr>
        </p:nvSpPr>
        <p:spPr>
          <a:xfrm>
            <a:off x="609480" y="3682080"/>
            <a:ext cx="5354280" cy="1896840"/>
          </a:xfrm>
          <a:prstGeom prst="rect">
            <a:avLst/>
          </a:prstGeom>
        </p:spPr>
        <p:txBody>
          <a:bodyPr lIns="0" rIns="0" tIns="0" bIns="0">
            <a:normAutofit/>
          </a:bodyPr>
          <a:p>
            <a:endParaRPr b="0" lang="ru-RU" sz="3200" spc="-1" strike="noStrike">
              <a:latin typeface="Arial"/>
            </a:endParaRPr>
          </a:p>
        </p:txBody>
      </p:sp>
      <p:sp>
        <p:nvSpPr>
          <p:cNvPr id="34" name="PlaceHolder 5"/>
          <p:cNvSpPr>
            <a:spLocks noGrp="1"/>
          </p:cNvSpPr>
          <p:nvPr>
            <p:ph type="body"/>
          </p:nvPr>
        </p:nvSpPr>
        <p:spPr>
          <a:xfrm>
            <a:off x="6231960" y="3682080"/>
            <a:ext cx="53542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1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35"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36" name="PlaceHolder 2"/>
          <p:cNvSpPr>
            <a:spLocks noGrp="1"/>
          </p:cNvSpPr>
          <p:nvPr>
            <p:ph type="body"/>
          </p:nvPr>
        </p:nvSpPr>
        <p:spPr>
          <a:xfrm>
            <a:off x="609480" y="1604520"/>
            <a:ext cx="3532680" cy="1896840"/>
          </a:xfrm>
          <a:prstGeom prst="rect">
            <a:avLst/>
          </a:prstGeom>
        </p:spPr>
        <p:txBody>
          <a:bodyPr lIns="0" rIns="0" tIns="0" bIns="0">
            <a:normAutofit/>
          </a:bodyPr>
          <a:p>
            <a:endParaRPr b="0" lang="ru-RU" sz="3200" spc="-1" strike="noStrike">
              <a:latin typeface="Arial"/>
            </a:endParaRPr>
          </a:p>
        </p:txBody>
      </p:sp>
      <p:sp>
        <p:nvSpPr>
          <p:cNvPr id="37" name="PlaceHolder 3"/>
          <p:cNvSpPr>
            <a:spLocks noGrp="1"/>
          </p:cNvSpPr>
          <p:nvPr>
            <p:ph type="body"/>
          </p:nvPr>
        </p:nvSpPr>
        <p:spPr>
          <a:xfrm>
            <a:off x="4319280" y="1604520"/>
            <a:ext cx="3532680" cy="1896840"/>
          </a:xfrm>
          <a:prstGeom prst="rect">
            <a:avLst/>
          </a:prstGeom>
        </p:spPr>
        <p:txBody>
          <a:bodyPr lIns="0" rIns="0" tIns="0" bIns="0">
            <a:normAutofit/>
          </a:bodyPr>
          <a:p>
            <a:endParaRPr b="0" lang="ru-RU" sz="3200" spc="-1" strike="noStrike">
              <a:latin typeface="Arial"/>
            </a:endParaRPr>
          </a:p>
        </p:txBody>
      </p:sp>
      <p:sp>
        <p:nvSpPr>
          <p:cNvPr id="38" name="PlaceHolder 4"/>
          <p:cNvSpPr>
            <a:spLocks noGrp="1"/>
          </p:cNvSpPr>
          <p:nvPr>
            <p:ph type="body"/>
          </p:nvPr>
        </p:nvSpPr>
        <p:spPr>
          <a:xfrm>
            <a:off x="8028720" y="1604520"/>
            <a:ext cx="3532680" cy="1896840"/>
          </a:xfrm>
          <a:prstGeom prst="rect">
            <a:avLst/>
          </a:prstGeom>
        </p:spPr>
        <p:txBody>
          <a:bodyPr lIns="0" rIns="0" tIns="0" bIns="0">
            <a:normAutofit/>
          </a:bodyPr>
          <a:p>
            <a:endParaRPr b="0" lang="ru-RU" sz="3200" spc="-1" strike="noStrike">
              <a:latin typeface="Arial"/>
            </a:endParaRPr>
          </a:p>
        </p:txBody>
      </p:sp>
      <p:sp>
        <p:nvSpPr>
          <p:cNvPr id="39" name="PlaceHolder 5"/>
          <p:cNvSpPr>
            <a:spLocks noGrp="1"/>
          </p:cNvSpPr>
          <p:nvPr>
            <p:ph type="body"/>
          </p:nvPr>
        </p:nvSpPr>
        <p:spPr>
          <a:xfrm>
            <a:off x="609480" y="3682080"/>
            <a:ext cx="3532680" cy="1896840"/>
          </a:xfrm>
          <a:prstGeom prst="rect">
            <a:avLst/>
          </a:prstGeom>
        </p:spPr>
        <p:txBody>
          <a:bodyPr lIns="0" rIns="0" tIns="0" bIns="0">
            <a:normAutofit/>
          </a:bodyPr>
          <a:p>
            <a:endParaRPr b="0" lang="ru-RU" sz="3200" spc="-1" strike="noStrike">
              <a:latin typeface="Arial"/>
            </a:endParaRPr>
          </a:p>
        </p:txBody>
      </p:sp>
      <p:sp>
        <p:nvSpPr>
          <p:cNvPr id="40" name="PlaceHolder 6"/>
          <p:cNvSpPr>
            <a:spLocks noGrp="1"/>
          </p:cNvSpPr>
          <p:nvPr>
            <p:ph type="body"/>
          </p:nvPr>
        </p:nvSpPr>
        <p:spPr>
          <a:xfrm>
            <a:off x="4319280" y="3682080"/>
            <a:ext cx="3532680" cy="1896840"/>
          </a:xfrm>
          <a:prstGeom prst="rect">
            <a:avLst/>
          </a:prstGeom>
        </p:spPr>
        <p:txBody>
          <a:bodyPr lIns="0" rIns="0" tIns="0" bIns="0">
            <a:normAutofit/>
          </a:bodyPr>
          <a:p>
            <a:endParaRPr b="0" lang="ru-RU" sz="3200" spc="-1" strike="noStrike">
              <a:latin typeface="Arial"/>
            </a:endParaRPr>
          </a:p>
        </p:txBody>
      </p:sp>
      <p:sp>
        <p:nvSpPr>
          <p:cNvPr id="41" name="PlaceHolder 7"/>
          <p:cNvSpPr>
            <a:spLocks noGrp="1"/>
          </p:cNvSpPr>
          <p:nvPr>
            <p:ph type="body"/>
          </p:nvPr>
        </p:nvSpPr>
        <p:spPr>
          <a:xfrm>
            <a:off x="8028720" y="3682080"/>
            <a:ext cx="35326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1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Blank Slide">
    <p:spTree>
      <p:nvGrpSpPr>
        <p:cNvPr id="1" name=""/>
        <p:cNvGrpSpPr/>
        <p:nvPr/>
      </p:nvGrpSpPr>
      <p:grpSpPr>
        <a:xfrm>
          <a:off x="0" y="0"/>
          <a:ext cx="0" cy="0"/>
          <a:chOff x="0" y="0"/>
          <a:chExt cx="0" cy="0"/>
        </a:xfrm>
      </p:grpSpPr>
    </p:spTree>
  </p:cSld>
</p:sldLayout>
</file>

<file path=ppt/slideLayouts/slideLayout1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45"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46" name="PlaceHolder 2"/>
          <p:cNvSpPr>
            <a:spLocks noGrp="1"/>
          </p:cNvSpPr>
          <p:nvPr>
            <p:ph type="subTitle"/>
          </p:nvPr>
        </p:nvSpPr>
        <p:spPr>
          <a:xfrm>
            <a:off x="609480" y="1604520"/>
            <a:ext cx="10972080" cy="397692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47"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48" name="PlaceHolder 2"/>
          <p:cNvSpPr>
            <a:spLocks noGrp="1"/>
          </p:cNvSpPr>
          <p:nvPr>
            <p:ph type="body"/>
          </p:nvPr>
        </p:nvSpPr>
        <p:spPr>
          <a:xfrm>
            <a:off x="609480" y="1604520"/>
            <a:ext cx="10972080" cy="3976920"/>
          </a:xfrm>
          <a:prstGeom prst="rect">
            <a:avLst/>
          </a:prstGeom>
        </p:spPr>
        <p:txBody>
          <a:bodyPr lIns="0" rIns="0" tIns="0" bIns="0">
            <a:normAutofit/>
          </a:bodyPr>
          <a:p>
            <a:endParaRPr b="0" lang="ru-RU" sz="3200" spc="-1" strike="noStrike">
              <a:latin typeface="Arial"/>
            </a:endParaRPr>
          </a:p>
        </p:txBody>
      </p:sp>
    </p:spTree>
  </p:cSld>
</p:sldLayout>
</file>

<file path=ppt/slideLayouts/slideLayout1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50" name="PlaceHolder 2"/>
          <p:cNvSpPr>
            <a:spLocks noGrp="1"/>
          </p:cNvSpPr>
          <p:nvPr>
            <p:ph type="body"/>
          </p:nvPr>
        </p:nvSpPr>
        <p:spPr>
          <a:xfrm>
            <a:off x="609480" y="1604520"/>
            <a:ext cx="5354280" cy="3976920"/>
          </a:xfrm>
          <a:prstGeom prst="rect">
            <a:avLst/>
          </a:prstGeom>
        </p:spPr>
        <p:txBody>
          <a:bodyPr lIns="0" rIns="0" tIns="0" bIns="0">
            <a:normAutofit/>
          </a:bodyPr>
          <a:p>
            <a:endParaRPr b="0" lang="ru-RU" sz="3200" spc="-1" strike="noStrike">
              <a:latin typeface="Arial"/>
            </a:endParaRPr>
          </a:p>
        </p:txBody>
      </p:sp>
      <p:sp>
        <p:nvSpPr>
          <p:cNvPr id="51" name="PlaceHolder 3"/>
          <p:cNvSpPr>
            <a:spLocks noGrp="1"/>
          </p:cNvSpPr>
          <p:nvPr>
            <p:ph type="body"/>
          </p:nvPr>
        </p:nvSpPr>
        <p:spPr>
          <a:xfrm>
            <a:off x="6231960" y="1604520"/>
            <a:ext cx="5354280" cy="3976920"/>
          </a:xfrm>
          <a:prstGeom prst="rect">
            <a:avLst/>
          </a:prstGeom>
        </p:spPr>
        <p:txBody>
          <a:bodyPr lIns="0" rIns="0" tIns="0" bIns="0">
            <a:normAutofit/>
          </a:bodyPr>
          <a:p>
            <a:endParaRPr b="0" lang="ru-RU" sz="3200" spc="-1" strike="noStrike">
              <a:latin typeface="Arial"/>
            </a:endParaRPr>
          </a:p>
        </p:txBody>
      </p:sp>
    </p:spTree>
  </p:cSld>
</p:sldLayout>
</file>

<file path=ppt/slideLayouts/slideLayout1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52"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Tree>
  </p:cSld>
</p:sldLayout>
</file>

<file path=ppt/slideLayouts/slideLayout1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53" name="PlaceHolder 1"/>
          <p:cNvSpPr>
            <a:spLocks noGrp="1"/>
          </p:cNvSpPr>
          <p:nvPr>
            <p:ph type="subTitle"/>
          </p:nvPr>
        </p:nvSpPr>
        <p:spPr>
          <a:xfrm>
            <a:off x="1915200" y="1788480"/>
            <a:ext cx="8360280" cy="972180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1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54"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55" name="PlaceHolder 2"/>
          <p:cNvSpPr>
            <a:spLocks noGrp="1"/>
          </p:cNvSpPr>
          <p:nvPr>
            <p:ph type="body"/>
          </p:nvPr>
        </p:nvSpPr>
        <p:spPr>
          <a:xfrm>
            <a:off x="609480" y="1604520"/>
            <a:ext cx="5354280" cy="1896840"/>
          </a:xfrm>
          <a:prstGeom prst="rect">
            <a:avLst/>
          </a:prstGeom>
        </p:spPr>
        <p:txBody>
          <a:bodyPr lIns="0" rIns="0" tIns="0" bIns="0">
            <a:normAutofit/>
          </a:bodyPr>
          <a:p>
            <a:endParaRPr b="0" lang="ru-RU" sz="3200" spc="-1" strike="noStrike">
              <a:latin typeface="Arial"/>
            </a:endParaRPr>
          </a:p>
        </p:txBody>
      </p:sp>
      <p:sp>
        <p:nvSpPr>
          <p:cNvPr id="56" name="PlaceHolder 3"/>
          <p:cNvSpPr>
            <a:spLocks noGrp="1"/>
          </p:cNvSpPr>
          <p:nvPr>
            <p:ph type="body"/>
          </p:nvPr>
        </p:nvSpPr>
        <p:spPr>
          <a:xfrm>
            <a:off x="6231960" y="1604520"/>
            <a:ext cx="5354280" cy="3976920"/>
          </a:xfrm>
          <a:prstGeom prst="rect">
            <a:avLst/>
          </a:prstGeom>
        </p:spPr>
        <p:txBody>
          <a:bodyPr lIns="0" rIns="0" tIns="0" bIns="0">
            <a:normAutofit/>
          </a:bodyPr>
          <a:p>
            <a:endParaRPr b="0" lang="ru-RU" sz="3200" spc="-1" strike="noStrike">
              <a:latin typeface="Arial"/>
            </a:endParaRPr>
          </a:p>
        </p:txBody>
      </p:sp>
      <p:sp>
        <p:nvSpPr>
          <p:cNvPr id="57" name="PlaceHolder 4"/>
          <p:cNvSpPr>
            <a:spLocks noGrp="1"/>
          </p:cNvSpPr>
          <p:nvPr>
            <p:ph type="body"/>
          </p:nvPr>
        </p:nvSpPr>
        <p:spPr>
          <a:xfrm>
            <a:off x="609480" y="3682080"/>
            <a:ext cx="53542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x" preserve="1">
  <p:cSld name="Title Slide">
    <p:spTree>
      <p:nvGrpSpPr>
        <p:cNvPr id="1" name=""/>
        <p:cNvGrpSpPr/>
        <p:nvPr/>
      </p:nvGrpSpPr>
      <p:grpSpPr>
        <a:xfrm>
          <a:off x="0" y="0"/>
          <a:ext cx="0" cy="0"/>
          <a:chOff x="0" y="0"/>
          <a:chExt cx="0" cy="0"/>
        </a:xfrm>
      </p:grpSpPr>
      <p:sp>
        <p:nvSpPr>
          <p:cNvPr id="6"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7" name="PlaceHolder 2"/>
          <p:cNvSpPr>
            <a:spLocks noGrp="1"/>
          </p:cNvSpPr>
          <p:nvPr>
            <p:ph type="subTitle"/>
          </p:nvPr>
        </p:nvSpPr>
        <p:spPr>
          <a:xfrm>
            <a:off x="609480" y="1604520"/>
            <a:ext cx="10972080" cy="397692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20.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58"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59" name="PlaceHolder 2"/>
          <p:cNvSpPr>
            <a:spLocks noGrp="1"/>
          </p:cNvSpPr>
          <p:nvPr>
            <p:ph type="body"/>
          </p:nvPr>
        </p:nvSpPr>
        <p:spPr>
          <a:xfrm>
            <a:off x="609480" y="1604520"/>
            <a:ext cx="5354280" cy="3976920"/>
          </a:xfrm>
          <a:prstGeom prst="rect">
            <a:avLst/>
          </a:prstGeom>
        </p:spPr>
        <p:txBody>
          <a:bodyPr lIns="0" rIns="0" tIns="0" bIns="0">
            <a:normAutofit/>
          </a:bodyPr>
          <a:p>
            <a:endParaRPr b="0" lang="ru-RU" sz="3200" spc="-1" strike="noStrike">
              <a:latin typeface="Arial"/>
            </a:endParaRPr>
          </a:p>
        </p:txBody>
      </p:sp>
      <p:sp>
        <p:nvSpPr>
          <p:cNvPr id="60" name="PlaceHolder 3"/>
          <p:cNvSpPr>
            <a:spLocks noGrp="1"/>
          </p:cNvSpPr>
          <p:nvPr>
            <p:ph type="body"/>
          </p:nvPr>
        </p:nvSpPr>
        <p:spPr>
          <a:xfrm>
            <a:off x="6231960" y="1604520"/>
            <a:ext cx="5354280" cy="1896840"/>
          </a:xfrm>
          <a:prstGeom prst="rect">
            <a:avLst/>
          </a:prstGeom>
        </p:spPr>
        <p:txBody>
          <a:bodyPr lIns="0" rIns="0" tIns="0" bIns="0">
            <a:normAutofit/>
          </a:bodyPr>
          <a:p>
            <a:endParaRPr b="0" lang="ru-RU" sz="3200" spc="-1" strike="noStrike">
              <a:latin typeface="Arial"/>
            </a:endParaRPr>
          </a:p>
        </p:txBody>
      </p:sp>
      <p:sp>
        <p:nvSpPr>
          <p:cNvPr id="61" name="PlaceHolder 4"/>
          <p:cNvSpPr>
            <a:spLocks noGrp="1"/>
          </p:cNvSpPr>
          <p:nvPr>
            <p:ph type="body"/>
          </p:nvPr>
        </p:nvSpPr>
        <p:spPr>
          <a:xfrm>
            <a:off x="6231960" y="3682080"/>
            <a:ext cx="53542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1.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62"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63" name="PlaceHolder 2"/>
          <p:cNvSpPr>
            <a:spLocks noGrp="1"/>
          </p:cNvSpPr>
          <p:nvPr>
            <p:ph type="body"/>
          </p:nvPr>
        </p:nvSpPr>
        <p:spPr>
          <a:xfrm>
            <a:off x="609480" y="1604520"/>
            <a:ext cx="5354280" cy="1896840"/>
          </a:xfrm>
          <a:prstGeom prst="rect">
            <a:avLst/>
          </a:prstGeom>
        </p:spPr>
        <p:txBody>
          <a:bodyPr lIns="0" rIns="0" tIns="0" bIns="0">
            <a:normAutofit/>
          </a:bodyPr>
          <a:p>
            <a:endParaRPr b="0" lang="ru-RU" sz="3200" spc="-1" strike="noStrike">
              <a:latin typeface="Arial"/>
            </a:endParaRPr>
          </a:p>
        </p:txBody>
      </p:sp>
      <p:sp>
        <p:nvSpPr>
          <p:cNvPr id="64" name="PlaceHolder 3"/>
          <p:cNvSpPr>
            <a:spLocks noGrp="1"/>
          </p:cNvSpPr>
          <p:nvPr>
            <p:ph type="body"/>
          </p:nvPr>
        </p:nvSpPr>
        <p:spPr>
          <a:xfrm>
            <a:off x="6231960" y="1604520"/>
            <a:ext cx="5354280" cy="1896840"/>
          </a:xfrm>
          <a:prstGeom prst="rect">
            <a:avLst/>
          </a:prstGeom>
        </p:spPr>
        <p:txBody>
          <a:bodyPr lIns="0" rIns="0" tIns="0" bIns="0">
            <a:normAutofit/>
          </a:bodyPr>
          <a:p>
            <a:endParaRPr b="0" lang="ru-RU" sz="3200" spc="-1" strike="noStrike">
              <a:latin typeface="Arial"/>
            </a:endParaRPr>
          </a:p>
        </p:txBody>
      </p:sp>
      <p:sp>
        <p:nvSpPr>
          <p:cNvPr id="65" name="PlaceHolder 4"/>
          <p:cNvSpPr>
            <a:spLocks noGrp="1"/>
          </p:cNvSpPr>
          <p:nvPr>
            <p:ph type="body"/>
          </p:nvPr>
        </p:nvSpPr>
        <p:spPr>
          <a:xfrm>
            <a:off x="609480" y="3682080"/>
            <a:ext cx="109720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2.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verTx" preserve="1">
  <p:cSld name="Title, Content over Content">
    <p:spTree>
      <p:nvGrpSpPr>
        <p:cNvPr id="1" name=""/>
        <p:cNvGrpSpPr/>
        <p:nvPr/>
      </p:nvGrpSpPr>
      <p:grpSpPr>
        <a:xfrm>
          <a:off x="0" y="0"/>
          <a:ext cx="0" cy="0"/>
          <a:chOff x="0" y="0"/>
          <a:chExt cx="0" cy="0"/>
        </a:xfrm>
      </p:grpSpPr>
      <p:sp>
        <p:nvSpPr>
          <p:cNvPr id="66"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67" name="PlaceHolder 2"/>
          <p:cNvSpPr>
            <a:spLocks noGrp="1"/>
          </p:cNvSpPr>
          <p:nvPr>
            <p:ph type="body"/>
          </p:nvPr>
        </p:nvSpPr>
        <p:spPr>
          <a:xfrm>
            <a:off x="609480" y="1604520"/>
            <a:ext cx="10972080" cy="1896840"/>
          </a:xfrm>
          <a:prstGeom prst="rect">
            <a:avLst/>
          </a:prstGeom>
        </p:spPr>
        <p:txBody>
          <a:bodyPr lIns="0" rIns="0" tIns="0" bIns="0">
            <a:normAutofit/>
          </a:bodyPr>
          <a:p>
            <a:endParaRPr b="0" lang="ru-RU" sz="3200" spc="-1" strike="noStrike">
              <a:latin typeface="Arial"/>
            </a:endParaRPr>
          </a:p>
        </p:txBody>
      </p:sp>
      <p:sp>
        <p:nvSpPr>
          <p:cNvPr id="68" name="PlaceHolder 3"/>
          <p:cNvSpPr>
            <a:spLocks noGrp="1"/>
          </p:cNvSpPr>
          <p:nvPr>
            <p:ph type="body"/>
          </p:nvPr>
        </p:nvSpPr>
        <p:spPr>
          <a:xfrm>
            <a:off x="609480" y="3682080"/>
            <a:ext cx="109720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fourObj" preserve="1">
  <p:cSld name="Title, 4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70" name="PlaceHolder 2"/>
          <p:cNvSpPr>
            <a:spLocks noGrp="1"/>
          </p:cNvSpPr>
          <p:nvPr>
            <p:ph type="body"/>
          </p:nvPr>
        </p:nvSpPr>
        <p:spPr>
          <a:xfrm>
            <a:off x="609480" y="1604520"/>
            <a:ext cx="5354280" cy="1896840"/>
          </a:xfrm>
          <a:prstGeom prst="rect">
            <a:avLst/>
          </a:prstGeom>
        </p:spPr>
        <p:txBody>
          <a:bodyPr lIns="0" rIns="0" tIns="0" bIns="0">
            <a:normAutofit/>
          </a:bodyPr>
          <a:p>
            <a:endParaRPr b="0" lang="ru-RU" sz="3200" spc="-1" strike="noStrike">
              <a:latin typeface="Arial"/>
            </a:endParaRPr>
          </a:p>
        </p:txBody>
      </p:sp>
      <p:sp>
        <p:nvSpPr>
          <p:cNvPr id="71" name="PlaceHolder 3"/>
          <p:cNvSpPr>
            <a:spLocks noGrp="1"/>
          </p:cNvSpPr>
          <p:nvPr>
            <p:ph type="body"/>
          </p:nvPr>
        </p:nvSpPr>
        <p:spPr>
          <a:xfrm>
            <a:off x="6231960" y="1604520"/>
            <a:ext cx="5354280" cy="1896840"/>
          </a:xfrm>
          <a:prstGeom prst="rect">
            <a:avLst/>
          </a:prstGeom>
        </p:spPr>
        <p:txBody>
          <a:bodyPr lIns="0" rIns="0" tIns="0" bIns="0">
            <a:normAutofit/>
          </a:bodyPr>
          <a:p>
            <a:endParaRPr b="0" lang="ru-RU" sz="3200" spc="-1" strike="noStrike">
              <a:latin typeface="Arial"/>
            </a:endParaRPr>
          </a:p>
        </p:txBody>
      </p:sp>
      <p:sp>
        <p:nvSpPr>
          <p:cNvPr id="72" name="PlaceHolder 4"/>
          <p:cNvSpPr>
            <a:spLocks noGrp="1"/>
          </p:cNvSpPr>
          <p:nvPr>
            <p:ph type="body"/>
          </p:nvPr>
        </p:nvSpPr>
        <p:spPr>
          <a:xfrm>
            <a:off x="609480" y="3682080"/>
            <a:ext cx="5354280" cy="1896840"/>
          </a:xfrm>
          <a:prstGeom prst="rect">
            <a:avLst/>
          </a:prstGeom>
        </p:spPr>
        <p:txBody>
          <a:bodyPr lIns="0" rIns="0" tIns="0" bIns="0">
            <a:normAutofit/>
          </a:bodyPr>
          <a:p>
            <a:endParaRPr b="0" lang="ru-RU" sz="3200" spc="-1" strike="noStrike">
              <a:latin typeface="Arial"/>
            </a:endParaRPr>
          </a:p>
        </p:txBody>
      </p:sp>
      <p:sp>
        <p:nvSpPr>
          <p:cNvPr id="73" name="PlaceHolder 5"/>
          <p:cNvSpPr>
            <a:spLocks noGrp="1"/>
          </p:cNvSpPr>
          <p:nvPr>
            <p:ph type="body"/>
          </p:nvPr>
        </p:nvSpPr>
        <p:spPr>
          <a:xfrm>
            <a:off x="6231960" y="3682080"/>
            <a:ext cx="53542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2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blank" preserve="1">
  <p:cSld name="Title, 6 Content">
    <p:spTree>
      <p:nvGrpSpPr>
        <p:cNvPr id="1" name=""/>
        <p:cNvGrpSpPr/>
        <p:nvPr/>
      </p:nvGrpSpPr>
      <p:grpSpPr>
        <a:xfrm>
          <a:off x="0" y="0"/>
          <a:ext cx="0" cy="0"/>
          <a:chOff x="0" y="0"/>
          <a:chExt cx="0" cy="0"/>
        </a:xfrm>
      </p:grpSpPr>
      <p:sp>
        <p:nvSpPr>
          <p:cNvPr id="74"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75" name="PlaceHolder 2"/>
          <p:cNvSpPr>
            <a:spLocks noGrp="1"/>
          </p:cNvSpPr>
          <p:nvPr>
            <p:ph type="body"/>
          </p:nvPr>
        </p:nvSpPr>
        <p:spPr>
          <a:xfrm>
            <a:off x="609480" y="1604520"/>
            <a:ext cx="3532680" cy="1896840"/>
          </a:xfrm>
          <a:prstGeom prst="rect">
            <a:avLst/>
          </a:prstGeom>
        </p:spPr>
        <p:txBody>
          <a:bodyPr lIns="0" rIns="0" tIns="0" bIns="0">
            <a:normAutofit/>
          </a:bodyPr>
          <a:p>
            <a:endParaRPr b="0" lang="ru-RU" sz="3200" spc="-1" strike="noStrike">
              <a:latin typeface="Arial"/>
            </a:endParaRPr>
          </a:p>
        </p:txBody>
      </p:sp>
      <p:sp>
        <p:nvSpPr>
          <p:cNvPr id="76" name="PlaceHolder 3"/>
          <p:cNvSpPr>
            <a:spLocks noGrp="1"/>
          </p:cNvSpPr>
          <p:nvPr>
            <p:ph type="body"/>
          </p:nvPr>
        </p:nvSpPr>
        <p:spPr>
          <a:xfrm>
            <a:off x="4319280" y="1604520"/>
            <a:ext cx="3532680" cy="1896840"/>
          </a:xfrm>
          <a:prstGeom prst="rect">
            <a:avLst/>
          </a:prstGeom>
        </p:spPr>
        <p:txBody>
          <a:bodyPr lIns="0" rIns="0" tIns="0" bIns="0">
            <a:normAutofit/>
          </a:bodyPr>
          <a:p>
            <a:endParaRPr b="0" lang="ru-RU" sz="3200" spc="-1" strike="noStrike">
              <a:latin typeface="Arial"/>
            </a:endParaRPr>
          </a:p>
        </p:txBody>
      </p:sp>
      <p:sp>
        <p:nvSpPr>
          <p:cNvPr id="77" name="PlaceHolder 4"/>
          <p:cNvSpPr>
            <a:spLocks noGrp="1"/>
          </p:cNvSpPr>
          <p:nvPr>
            <p:ph type="body"/>
          </p:nvPr>
        </p:nvSpPr>
        <p:spPr>
          <a:xfrm>
            <a:off x="8028720" y="1604520"/>
            <a:ext cx="3532680" cy="1896840"/>
          </a:xfrm>
          <a:prstGeom prst="rect">
            <a:avLst/>
          </a:prstGeom>
        </p:spPr>
        <p:txBody>
          <a:bodyPr lIns="0" rIns="0" tIns="0" bIns="0">
            <a:normAutofit/>
          </a:bodyPr>
          <a:p>
            <a:endParaRPr b="0" lang="ru-RU" sz="3200" spc="-1" strike="noStrike">
              <a:latin typeface="Arial"/>
            </a:endParaRPr>
          </a:p>
        </p:txBody>
      </p:sp>
      <p:sp>
        <p:nvSpPr>
          <p:cNvPr id="78" name="PlaceHolder 5"/>
          <p:cNvSpPr>
            <a:spLocks noGrp="1"/>
          </p:cNvSpPr>
          <p:nvPr>
            <p:ph type="body"/>
          </p:nvPr>
        </p:nvSpPr>
        <p:spPr>
          <a:xfrm>
            <a:off x="609480" y="3682080"/>
            <a:ext cx="3532680" cy="1896840"/>
          </a:xfrm>
          <a:prstGeom prst="rect">
            <a:avLst/>
          </a:prstGeom>
        </p:spPr>
        <p:txBody>
          <a:bodyPr lIns="0" rIns="0" tIns="0" bIns="0">
            <a:normAutofit/>
          </a:bodyPr>
          <a:p>
            <a:endParaRPr b="0" lang="ru-RU" sz="3200" spc="-1" strike="noStrike">
              <a:latin typeface="Arial"/>
            </a:endParaRPr>
          </a:p>
        </p:txBody>
      </p:sp>
      <p:sp>
        <p:nvSpPr>
          <p:cNvPr id="79" name="PlaceHolder 6"/>
          <p:cNvSpPr>
            <a:spLocks noGrp="1"/>
          </p:cNvSpPr>
          <p:nvPr>
            <p:ph type="body"/>
          </p:nvPr>
        </p:nvSpPr>
        <p:spPr>
          <a:xfrm>
            <a:off x="4319280" y="3682080"/>
            <a:ext cx="3532680" cy="1896840"/>
          </a:xfrm>
          <a:prstGeom prst="rect">
            <a:avLst/>
          </a:prstGeom>
        </p:spPr>
        <p:txBody>
          <a:bodyPr lIns="0" rIns="0" tIns="0" bIns="0">
            <a:normAutofit/>
          </a:bodyPr>
          <a:p>
            <a:endParaRPr b="0" lang="ru-RU" sz="3200" spc="-1" strike="noStrike">
              <a:latin typeface="Arial"/>
            </a:endParaRPr>
          </a:p>
        </p:txBody>
      </p:sp>
      <p:sp>
        <p:nvSpPr>
          <p:cNvPr id="80" name="PlaceHolder 7"/>
          <p:cNvSpPr>
            <a:spLocks noGrp="1"/>
          </p:cNvSpPr>
          <p:nvPr>
            <p:ph type="body"/>
          </p:nvPr>
        </p:nvSpPr>
        <p:spPr>
          <a:xfrm>
            <a:off x="8028720" y="3682080"/>
            <a:ext cx="35326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3.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 preserve="1">
  <p:cSld name="Title, Content">
    <p:spTree>
      <p:nvGrpSpPr>
        <p:cNvPr id="1" name=""/>
        <p:cNvGrpSpPr/>
        <p:nvPr/>
      </p:nvGrpSpPr>
      <p:grpSpPr>
        <a:xfrm>
          <a:off x="0" y="0"/>
          <a:ext cx="0" cy="0"/>
          <a:chOff x="0" y="0"/>
          <a:chExt cx="0" cy="0"/>
        </a:xfrm>
      </p:grpSpPr>
      <p:sp>
        <p:nvSpPr>
          <p:cNvPr id="8"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9" name="PlaceHolder 2"/>
          <p:cNvSpPr>
            <a:spLocks noGrp="1"/>
          </p:cNvSpPr>
          <p:nvPr>
            <p:ph type="body"/>
          </p:nvPr>
        </p:nvSpPr>
        <p:spPr>
          <a:xfrm>
            <a:off x="609480" y="1604520"/>
            <a:ext cx="10972080" cy="3976920"/>
          </a:xfrm>
          <a:prstGeom prst="rect">
            <a:avLst/>
          </a:prstGeom>
        </p:spPr>
        <p:txBody>
          <a:bodyPr lIns="0" rIns="0" tIns="0" bIns="0">
            <a:normAutofit/>
          </a:bodyPr>
          <a:p>
            <a:endParaRPr b="0" lang="ru-RU" sz="3200" spc="-1" strike="noStrike">
              <a:latin typeface="Arial"/>
            </a:endParaRPr>
          </a:p>
        </p:txBody>
      </p:sp>
    </p:spTree>
  </p:cSld>
</p:sldLayout>
</file>

<file path=ppt/slideLayouts/slideLayout4.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 preserve="1">
  <p:cSld name="Title, 2 Content">
    <p:spTree>
      <p:nvGrpSpPr>
        <p:cNvPr id="1" name=""/>
        <p:cNvGrpSpPr/>
        <p:nvPr/>
      </p:nvGrpSpPr>
      <p:grpSpPr>
        <a:xfrm>
          <a:off x="0" y="0"/>
          <a:ext cx="0" cy="0"/>
          <a:chOff x="0" y="0"/>
          <a:chExt cx="0" cy="0"/>
        </a:xfrm>
      </p:grpSpPr>
      <p:sp>
        <p:nvSpPr>
          <p:cNvPr id="10"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11" name="PlaceHolder 2"/>
          <p:cNvSpPr>
            <a:spLocks noGrp="1"/>
          </p:cNvSpPr>
          <p:nvPr>
            <p:ph type="body"/>
          </p:nvPr>
        </p:nvSpPr>
        <p:spPr>
          <a:xfrm>
            <a:off x="609480" y="1604520"/>
            <a:ext cx="5354280" cy="3976920"/>
          </a:xfrm>
          <a:prstGeom prst="rect">
            <a:avLst/>
          </a:prstGeom>
        </p:spPr>
        <p:txBody>
          <a:bodyPr lIns="0" rIns="0" tIns="0" bIns="0">
            <a:normAutofit/>
          </a:bodyPr>
          <a:p>
            <a:endParaRPr b="0" lang="ru-RU" sz="3200" spc="-1" strike="noStrike">
              <a:latin typeface="Arial"/>
            </a:endParaRPr>
          </a:p>
        </p:txBody>
      </p:sp>
      <p:sp>
        <p:nvSpPr>
          <p:cNvPr id="12" name="PlaceHolder 3"/>
          <p:cNvSpPr>
            <a:spLocks noGrp="1"/>
          </p:cNvSpPr>
          <p:nvPr>
            <p:ph type="body"/>
          </p:nvPr>
        </p:nvSpPr>
        <p:spPr>
          <a:xfrm>
            <a:off x="6231960" y="1604520"/>
            <a:ext cx="5354280" cy="3976920"/>
          </a:xfrm>
          <a:prstGeom prst="rect">
            <a:avLst/>
          </a:prstGeom>
        </p:spPr>
        <p:txBody>
          <a:bodyPr lIns="0" rIns="0" tIns="0" bIns="0">
            <a:normAutofit/>
          </a:bodyPr>
          <a:p>
            <a:endParaRPr b="0" lang="ru-RU" sz="3200" spc="-1" strike="noStrike">
              <a:latin typeface="Arial"/>
            </a:endParaRPr>
          </a:p>
        </p:txBody>
      </p:sp>
    </p:spTree>
  </p:cSld>
</p:sldLayout>
</file>

<file path=ppt/slideLayouts/slideLayout5.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itleOnly" preserve="1">
  <p:cSld name="Title Only">
    <p:spTree>
      <p:nvGrpSpPr>
        <p:cNvPr id="1" name=""/>
        <p:cNvGrpSpPr/>
        <p:nvPr/>
      </p:nvGrpSpPr>
      <p:grpSpPr>
        <a:xfrm>
          <a:off x="0" y="0"/>
          <a:ext cx="0" cy="0"/>
          <a:chOff x="0" y="0"/>
          <a:chExt cx="0" cy="0"/>
        </a:xfrm>
      </p:grpSpPr>
      <p:sp>
        <p:nvSpPr>
          <p:cNvPr id="13"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Tree>
  </p:cSld>
</p:sldLayout>
</file>

<file path=ppt/slideLayouts/slideLayout6.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Only" preserve="1">
  <p:cSld name="Centered Text">
    <p:spTree>
      <p:nvGrpSpPr>
        <p:cNvPr id="1" name=""/>
        <p:cNvGrpSpPr/>
        <p:nvPr/>
      </p:nvGrpSpPr>
      <p:grpSpPr>
        <a:xfrm>
          <a:off x="0" y="0"/>
          <a:ext cx="0" cy="0"/>
          <a:chOff x="0" y="0"/>
          <a:chExt cx="0" cy="0"/>
        </a:xfrm>
      </p:grpSpPr>
      <p:sp>
        <p:nvSpPr>
          <p:cNvPr id="14" name="PlaceHolder 1"/>
          <p:cNvSpPr>
            <a:spLocks noGrp="1"/>
          </p:cNvSpPr>
          <p:nvPr>
            <p:ph type="subTitle"/>
          </p:nvPr>
        </p:nvSpPr>
        <p:spPr>
          <a:xfrm>
            <a:off x="1915200" y="1788480"/>
            <a:ext cx="8360280" cy="9721800"/>
          </a:xfrm>
          <a:prstGeom prst="rect">
            <a:avLst/>
          </a:prstGeom>
        </p:spPr>
        <p:txBody>
          <a:bodyPr lIns="0" rIns="0" tIns="0" bIns="0" anchor="ctr">
            <a:noAutofit/>
          </a:bodyPr>
          <a:p>
            <a:pPr algn="ctr"/>
            <a:endParaRPr b="0" lang="ru-RU" sz="3200" spc="-1" strike="noStrike">
              <a:latin typeface="Arial"/>
            </a:endParaRPr>
          </a:p>
        </p:txBody>
      </p:sp>
    </p:spTree>
  </p:cSld>
</p:sldLayout>
</file>

<file path=ppt/slideLayouts/slideLayout7.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AndObj" preserve="1">
  <p:cSld name="Title, 2 Content and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16" name="PlaceHolder 2"/>
          <p:cNvSpPr>
            <a:spLocks noGrp="1"/>
          </p:cNvSpPr>
          <p:nvPr>
            <p:ph type="body"/>
          </p:nvPr>
        </p:nvSpPr>
        <p:spPr>
          <a:xfrm>
            <a:off x="609480" y="1604520"/>
            <a:ext cx="5354280" cy="1896840"/>
          </a:xfrm>
          <a:prstGeom prst="rect">
            <a:avLst/>
          </a:prstGeom>
        </p:spPr>
        <p:txBody>
          <a:bodyPr lIns="0" rIns="0" tIns="0" bIns="0">
            <a:normAutofit/>
          </a:bodyPr>
          <a:p>
            <a:endParaRPr b="0" lang="ru-RU" sz="3200" spc="-1" strike="noStrike">
              <a:latin typeface="Arial"/>
            </a:endParaRPr>
          </a:p>
        </p:txBody>
      </p:sp>
      <p:sp>
        <p:nvSpPr>
          <p:cNvPr id="17" name="PlaceHolder 3"/>
          <p:cNvSpPr>
            <a:spLocks noGrp="1"/>
          </p:cNvSpPr>
          <p:nvPr>
            <p:ph type="body"/>
          </p:nvPr>
        </p:nvSpPr>
        <p:spPr>
          <a:xfrm>
            <a:off x="6231960" y="1604520"/>
            <a:ext cx="5354280" cy="3976920"/>
          </a:xfrm>
          <a:prstGeom prst="rect">
            <a:avLst/>
          </a:prstGeom>
        </p:spPr>
        <p:txBody>
          <a:bodyPr lIns="0" rIns="0" tIns="0" bIns="0">
            <a:normAutofit/>
          </a:bodyPr>
          <a:p>
            <a:endParaRPr b="0" lang="ru-RU" sz="3200" spc="-1" strike="noStrike">
              <a:latin typeface="Arial"/>
            </a:endParaRPr>
          </a:p>
        </p:txBody>
      </p:sp>
      <p:sp>
        <p:nvSpPr>
          <p:cNvPr id="18" name="PlaceHolder 4"/>
          <p:cNvSpPr>
            <a:spLocks noGrp="1"/>
          </p:cNvSpPr>
          <p:nvPr>
            <p:ph type="body"/>
          </p:nvPr>
        </p:nvSpPr>
        <p:spPr>
          <a:xfrm>
            <a:off x="609480" y="3682080"/>
            <a:ext cx="53542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8.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objAndTwoObj" preserve="1">
  <p:cSld name="Title Content and 2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20" name="PlaceHolder 2"/>
          <p:cNvSpPr>
            <a:spLocks noGrp="1"/>
          </p:cNvSpPr>
          <p:nvPr>
            <p:ph type="body"/>
          </p:nvPr>
        </p:nvSpPr>
        <p:spPr>
          <a:xfrm>
            <a:off x="609480" y="1604520"/>
            <a:ext cx="5354280" cy="3976920"/>
          </a:xfrm>
          <a:prstGeom prst="rect">
            <a:avLst/>
          </a:prstGeom>
        </p:spPr>
        <p:txBody>
          <a:bodyPr lIns="0" rIns="0" tIns="0" bIns="0">
            <a:normAutofit/>
          </a:bodyPr>
          <a:p>
            <a:endParaRPr b="0" lang="ru-RU" sz="3200" spc="-1" strike="noStrike">
              <a:latin typeface="Arial"/>
            </a:endParaRPr>
          </a:p>
        </p:txBody>
      </p:sp>
      <p:sp>
        <p:nvSpPr>
          <p:cNvPr id="21" name="PlaceHolder 3"/>
          <p:cNvSpPr>
            <a:spLocks noGrp="1"/>
          </p:cNvSpPr>
          <p:nvPr>
            <p:ph type="body"/>
          </p:nvPr>
        </p:nvSpPr>
        <p:spPr>
          <a:xfrm>
            <a:off x="6231960" y="1604520"/>
            <a:ext cx="5354280" cy="1896840"/>
          </a:xfrm>
          <a:prstGeom prst="rect">
            <a:avLst/>
          </a:prstGeom>
        </p:spPr>
        <p:txBody>
          <a:bodyPr lIns="0" rIns="0" tIns="0" bIns="0">
            <a:normAutofit/>
          </a:bodyPr>
          <a:p>
            <a:endParaRPr b="0" lang="ru-RU" sz="3200" spc="-1" strike="noStrike">
              <a:latin typeface="Arial"/>
            </a:endParaRPr>
          </a:p>
        </p:txBody>
      </p:sp>
      <p:sp>
        <p:nvSpPr>
          <p:cNvPr id="22" name="PlaceHolder 4"/>
          <p:cNvSpPr>
            <a:spLocks noGrp="1"/>
          </p:cNvSpPr>
          <p:nvPr>
            <p:ph type="body"/>
          </p:nvPr>
        </p:nvSpPr>
        <p:spPr>
          <a:xfrm>
            <a:off x="6231960" y="3682080"/>
            <a:ext cx="5354280" cy="1896840"/>
          </a:xfrm>
          <a:prstGeom prst="rect">
            <a:avLst/>
          </a:prstGeom>
        </p:spPr>
        <p:txBody>
          <a:bodyPr lIns="0" rIns="0" tIns="0" bIns="0">
            <a:normAutofit/>
          </a:bodyPr>
          <a:p>
            <a:endParaRPr b="0" lang="ru-RU" sz="3200" spc="-1" strike="noStrike">
              <a:latin typeface="Arial"/>
            </a:endParaRPr>
          </a:p>
        </p:txBody>
      </p:sp>
    </p:spTree>
  </p:cSld>
</p:sldLayout>
</file>

<file path=ppt/slideLayouts/slideLayout9.xml><?xml version="1.0" encoding="utf-8"?>
<p:sldLayout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type="twoObjOverTx" preserve="1">
  <p:cSld name="Title, 2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1915200" y="1788480"/>
            <a:ext cx="8360280" cy="2097000"/>
          </a:xfrm>
          <a:prstGeom prst="rect">
            <a:avLst/>
          </a:prstGeom>
        </p:spPr>
        <p:txBody>
          <a:bodyPr lIns="0" rIns="0" tIns="0" bIns="0" anchor="ctr">
            <a:noAutofit/>
          </a:bodyPr>
          <a:p>
            <a:pPr algn="ctr"/>
            <a:endParaRPr b="0" lang="ru-RU" sz="4400" spc="-1" strike="noStrike">
              <a:latin typeface="Arial"/>
            </a:endParaRPr>
          </a:p>
        </p:txBody>
      </p:sp>
      <p:sp>
        <p:nvSpPr>
          <p:cNvPr id="24" name="PlaceHolder 2"/>
          <p:cNvSpPr>
            <a:spLocks noGrp="1"/>
          </p:cNvSpPr>
          <p:nvPr>
            <p:ph type="body"/>
          </p:nvPr>
        </p:nvSpPr>
        <p:spPr>
          <a:xfrm>
            <a:off x="609480" y="1604520"/>
            <a:ext cx="5354280" cy="1896840"/>
          </a:xfrm>
          <a:prstGeom prst="rect">
            <a:avLst/>
          </a:prstGeom>
        </p:spPr>
        <p:txBody>
          <a:bodyPr lIns="0" rIns="0" tIns="0" bIns="0">
            <a:normAutofit/>
          </a:bodyPr>
          <a:p>
            <a:endParaRPr b="0" lang="ru-RU" sz="3200" spc="-1" strike="noStrike">
              <a:latin typeface="Arial"/>
            </a:endParaRPr>
          </a:p>
        </p:txBody>
      </p:sp>
      <p:sp>
        <p:nvSpPr>
          <p:cNvPr id="25" name="PlaceHolder 3"/>
          <p:cNvSpPr>
            <a:spLocks noGrp="1"/>
          </p:cNvSpPr>
          <p:nvPr>
            <p:ph type="body"/>
          </p:nvPr>
        </p:nvSpPr>
        <p:spPr>
          <a:xfrm>
            <a:off x="6231960" y="1604520"/>
            <a:ext cx="5354280" cy="1896840"/>
          </a:xfrm>
          <a:prstGeom prst="rect">
            <a:avLst/>
          </a:prstGeom>
        </p:spPr>
        <p:txBody>
          <a:bodyPr lIns="0" rIns="0" tIns="0" bIns="0">
            <a:normAutofit/>
          </a:bodyPr>
          <a:p>
            <a:endParaRPr b="0" lang="ru-RU" sz="3200" spc="-1" strike="noStrike">
              <a:latin typeface="Arial"/>
            </a:endParaRPr>
          </a:p>
        </p:txBody>
      </p:sp>
      <p:sp>
        <p:nvSpPr>
          <p:cNvPr id="26" name="PlaceHolder 4"/>
          <p:cNvSpPr>
            <a:spLocks noGrp="1"/>
          </p:cNvSpPr>
          <p:nvPr>
            <p:ph type="body"/>
          </p:nvPr>
        </p:nvSpPr>
        <p:spPr>
          <a:xfrm>
            <a:off x="609480" y="3682080"/>
            <a:ext cx="10972080" cy="1896840"/>
          </a:xfrm>
          <a:prstGeom prst="rect">
            <a:avLst/>
          </a:prstGeom>
        </p:spPr>
        <p:txBody>
          <a:bodyPr lIns="0" rIns="0" tIns="0" bIns="0">
            <a:normAutofit/>
          </a:bodyPr>
          <a:p>
            <a:endParaRPr b="0" lang="ru-RU" sz="3200" spc="-1" strike="noStrike">
              <a:latin typeface="Arial"/>
            </a:endParaRPr>
          </a:p>
        </p:txBody>
      </p:sp>
    </p:spTree>
  </p:cSld>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9" Type="http://schemas.openxmlformats.org/officeDocument/2006/relationships/slideLayout" Target="../slideLayouts/slideLayout8.xml"/><Relationship Id="rId10" Type="http://schemas.openxmlformats.org/officeDocument/2006/relationships/slideLayout" Target="../slideLayouts/slideLayout9.xml"/><Relationship Id="rId11" Type="http://schemas.openxmlformats.org/officeDocument/2006/relationships/slideLayout" Target="../slideLayouts/slideLayout10.xml"/><Relationship Id="rId12" Type="http://schemas.openxmlformats.org/officeDocument/2006/relationships/slideLayout" Target="../slideLayouts/slideLayout11.xml"/><Relationship Id="rId13" Type="http://schemas.openxmlformats.org/officeDocument/2006/relationships/slideLayout" Target="../slideLayouts/slideLayout12.xml"/>
</Relationships>
</file>

<file path=ppt/slideMasters/_rels/slideMaster2.xml.rels><?xml version="1.0" encoding="UTF-8"?>
<Relationships xmlns="http://schemas.openxmlformats.org/package/2006/relationships"><Relationship Id="rId1" Type="http://schemas.openxmlformats.org/officeDocument/2006/relationships/theme" Target="../theme/theme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 Id="rId11" Type="http://schemas.openxmlformats.org/officeDocument/2006/relationships/slideLayout" Target="../slideLayouts/slideLayout22.xml"/><Relationship Id="rId12" Type="http://schemas.openxmlformats.org/officeDocument/2006/relationships/slideLayout" Target="../slideLayouts/slideLayout23.xml"/><Relationship Id="rId13" Type="http://schemas.openxmlformats.org/officeDocument/2006/relationships/slideLayout" Target="../slideLayouts/slideLayout24.xml"/>
</Relationships>
</file>

<file path=ppt/slideMasters/slideMaster1.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fede3"/>
        </a:solidFill>
      </p:bgPr>
    </p:bg>
    <p:spTree>
      <p:nvGrpSpPr>
        <p:cNvPr id="1" name=""/>
        <p:cNvGrpSpPr/>
        <p:nvPr/>
      </p:nvGrpSpPr>
      <p:grpSpPr>
        <a:xfrm>
          <a:off x="0" y="0"/>
          <a:ext cx="0" cy="0"/>
          <a:chOff x="0" y="0"/>
          <a:chExt cx="0" cy="0"/>
        </a:xfrm>
      </p:grpSpPr>
      <p:sp>
        <p:nvSpPr>
          <p:cNvPr id="0" name="CustomShape 1" hidden="1"/>
          <p:cNvSpPr/>
          <p:nvPr/>
        </p:nvSpPr>
        <p:spPr>
          <a:xfrm>
            <a:off x="478080" y="360"/>
            <a:ext cx="227520" cy="68569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grpSp>
        <p:nvGrpSpPr>
          <p:cNvPr id="1" name="Group 2"/>
          <p:cNvGrpSpPr/>
          <p:nvPr/>
        </p:nvGrpSpPr>
        <p:grpSpPr>
          <a:xfrm>
            <a:off x="751320" y="743400"/>
            <a:ext cx="10674360" cy="5349600"/>
            <a:chOff x="751320" y="743400"/>
            <a:chExt cx="10674360" cy="5349600"/>
          </a:xfrm>
        </p:grpSpPr>
        <p:sp>
          <p:nvSpPr>
            <p:cNvPr id="2" name="CustomShape 3"/>
            <p:cNvSpPr/>
            <p:nvPr/>
          </p:nvSpPr>
          <p:spPr>
            <a:xfrm>
              <a:off x="8151840" y="1685520"/>
              <a:ext cx="3273840" cy="4407480"/>
            </a:xfrm>
            <a:custGeom>
              <a:avLst/>
              <a:gdLst/>
              <a:ahLst/>
              <a:rect l="l" t="t" r="r" b="b"/>
              <a:pathLst>
                <a:path w="10000" h="10000">
                  <a:moveTo>
                    <a:pt x="8761" y="0"/>
                  </a:moveTo>
                  <a:lnTo>
                    <a:pt x="10000" y="0"/>
                  </a:lnTo>
                  <a:lnTo>
                    <a:pt x="10000" y="10000"/>
                  </a:lnTo>
                  <a:lnTo>
                    <a:pt x="0" y="10000"/>
                  </a:lnTo>
                  <a:lnTo>
                    <a:pt x="0" y="9126"/>
                  </a:lnTo>
                  <a:lnTo>
                    <a:pt x="8761" y="9127"/>
                  </a:lnTo>
                  <a:lnTo>
                    <a:pt x="8761" y="0"/>
                  </a:lnTo>
                  <a:close/>
                </a:path>
              </a:pathLst>
            </a:custGeom>
            <a:solidFill>
              <a:schemeClr val="tx2"/>
            </a:solidFill>
            <a:ln w="0">
              <a:noFill/>
            </a:ln>
          </p:spPr>
          <p:style>
            <a:lnRef idx="0"/>
            <a:fillRef idx="0"/>
            <a:effectRef idx="0"/>
            <a:fontRef idx="minor"/>
          </p:style>
        </p:sp>
        <p:sp>
          <p:nvSpPr>
            <p:cNvPr id="3" name="CustomShape 4"/>
            <p:cNvSpPr/>
            <p:nvPr/>
          </p:nvSpPr>
          <p:spPr>
            <a:xfrm flipH="1" flipV="1">
              <a:off x="750960" y="743040"/>
              <a:ext cx="3274560" cy="4407480"/>
            </a:xfrm>
            <a:custGeom>
              <a:avLst/>
              <a:gdLst/>
              <a:ahLst/>
              <a:rect l="l" t="t" r="r" b="b"/>
              <a:pathLst>
                <a:path w="10002" h="10000">
                  <a:moveTo>
                    <a:pt x="8763" y="0"/>
                  </a:moveTo>
                  <a:lnTo>
                    <a:pt x="10002" y="0"/>
                  </a:lnTo>
                  <a:lnTo>
                    <a:pt x="10002" y="10000"/>
                  </a:lnTo>
                  <a:lnTo>
                    <a:pt x="2" y="10000"/>
                  </a:lnTo>
                  <a:cubicBezTo>
                    <a:pt x="-2" y="9698"/>
                    <a:pt x="4" y="9427"/>
                    <a:pt x="0" y="9125"/>
                  </a:cubicBezTo>
                  <a:lnTo>
                    <a:pt x="8763" y="9128"/>
                  </a:lnTo>
                  <a:lnTo>
                    <a:pt x="8763" y="0"/>
                  </a:lnTo>
                  <a:close/>
                </a:path>
              </a:pathLst>
            </a:custGeom>
            <a:solidFill>
              <a:schemeClr val="tx2"/>
            </a:solidFill>
            <a:ln w="0">
              <a:noFill/>
            </a:ln>
          </p:spPr>
          <p:style>
            <a:lnRef idx="0"/>
            <a:fillRef idx="0"/>
            <a:effectRef idx="0"/>
            <a:fontRef idx="minor"/>
          </p:style>
        </p:sp>
      </p:grpSp>
      <p:sp>
        <p:nvSpPr>
          <p:cNvPr id="4" name="PlaceHolder 5"/>
          <p:cNvSpPr>
            <a:spLocks noGrp="1"/>
          </p:cNvSpPr>
          <p:nvPr>
            <p:ph type="title"/>
          </p:nvPr>
        </p:nvSpPr>
        <p:spPr>
          <a:xfrm>
            <a:off x="1915200" y="1788480"/>
            <a:ext cx="8360280" cy="2097000"/>
          </a:xfrm>
          <a:prstGeom prst="rect">
            <a:avLst/>
          </a:prstGeom>
        </p:spPr>
        <p:txBody>
          <a:bodyPr lIns="0" rIns="0" tIns="0" bIns="0" anchor="ctr">
            <a:noAutofit/>
          </a:bodyPr>
          <a:p>
            <a:r>
              <a:rPr b="0" lang="ru-RU" sz="1800" spc="-1" strike="noStrike">
                <a:latin typeface="Arial"/>
              </a:rPr>
              <a:t>Для правки текста заглавия щёлкните мышью</a:t>
            </a:r>
            <a:endParaRPr b="0" lang="ru-RU" sz="1800" spc="-1" strike="noStrike">
              <a:latin typeface="Arial"/>
            </a:endParaRPr>
          </a:p>
        </p:txBody>
      </p:sp>
      <p:sp>
        <p:nvSpPr>
          <p:cNvPr id="5" name="PlaceHolder 6"/>
          <p:cNvSpPr>
            <a:spLocks noGrp="1"/>
          </p:cNvSpPr>
          <p:nvPr>
            <p:ph type="body"/>
          </p:nvPr>
        </p:nvSpPr>
        <p:spPr>
          <a:xfrm>
            <a:off x="609480" y="1604520"/>
            <a:ext cx="10972080" cy="397692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ru-RU" sz="1800" spc="-1" strike="noStrike">
                <a:latin typeface="Arial"/>
              </a:rPr>
              <a:t>Для правки структуры щёлкните мышью</a:t>
            </a:r>
            <a:endParaRPr b="0" lang="ru-RU" sz="1800" spc="-1" strike="noStrike">
              <a:latin typeface="Arial"/>
            </a:endParaRPr>
          </a:p>
          <a:p>
            <a:pPr lvl="1" marL="864000" indent="-324000">
              <a:spcBef>
                <a:spcPts val="1134"/>
              </a:spcBef>
              <a:buClr>
                <a:srgbClr val="000000"/>
              </a:buClr>
              <a:buSzPct val="75000"/>
              <a:buFont typeface="Symbol" charset="2"/>
              <a:buChar char=""/>
            </a:pPr>
            <a:r>
              <a:rPr b="0" lang="ru-RU" sz="1800" spc="-1" strike="noStrike">
                <a:latin typeface="Arial"/>
              </a:rPr>
              <a:t>Второй уровень структуры</a:t>
            </a:r>
            <a:endParaRPr b="0" lang="ru-RU" sz="1800" spc="-1" strike="noStrike">
              <a:latin typeface="Arial"/>
            </a:endParaRPr>
          </a:p>
          <a:p>
            <a:pPr lvl="2" marL="1296000" indent="-288000">
              <a:spcBef>
                <a:spcPts val="850"/>
              </a:spcBef>
              <a:buClr>
                <a:srgbClr val="000000"/>
              </a:buClr>
              <a:buSzPct val="45000"/>
              <a:buFont typeface="Wingdings" charset="2"/>
              <a:buChar char=""/>
            </a:pPr>
            <a:r>
              <a:rPr b="0" lang="ru-RU" sz="1800" spc="-1" strike="noStrike">
                <a:latin typeface="Arial"/>
              </a:rPr>
              <a:t>Третий уровень структуры</a:t>
            </a:r>
            <a:endParaRPr b="0" lang="ru-RU" sz="1800" spc="-1" strike="noStrike">
              <a:latin typeface="Arial"/>
            </a:endParaRPr>
          </a:p>
          <a:p>
            <a:pPr lvl="3" marL="1728000" indent="-216000">
              <a:spcBef>
                <a:spcPts val="567"/>
              </a:spcBef>
              <a:buClr>
                <a:srgbClr val="000000"/>
              </a:buClr>
              <a:buSzPct val="75000"/>
              <a:buFont typeface="Symbol" charset="2"/>
              <a:buChar char=""/>
            </a:pPr>
            <a:r>
              <a:rPr b="0" lang="ru-RU" sz="1800" spc="-1" strike="noStrike">
                <a:latin typeface="Arial"/>
              </a:rPr>
              <a:t>Четвёртый уровень структуры</a:t>
            </a:r>
            <a:endParaRPr b="0" lang="ru-RU" sz="1800" spc="-1" strike="noStrike">
              <a:latin typeface="Arial"/>
            </a:endParaRPr>
          </a:p>
          <a:p>
            <a:pPr lvl="4" marL="2160000" indent="-216000">
              <a:spcBef>
                <a:spcPts val="283"/>
              </a:spcBef>
              <a:buClr>
                <a:srgbClr val="000000"/>
              </a:buClr>
              <a:buSzPct val="45000"/>
              <a:buFont typeface="Wingdings" charset="2"/>
              <a:buChar char=""/>
            </a:pPr>
            <a:r>
              <a:rPr b="0" lang="ru-RU" sz="1800" spc="-1" strike="noStrike">
                <a:latin typeface="Arial"/>
              </a:rPr>
              <a:t>Пятый уровень структуры</a:t>
            </a:r>
            <a:endParaRPr b="0" lang="ru-RU" sz="1800" spc="-1" strike="noStrike">
              <a:latin typeface="Arial"/>
            </a:endParaRPr>
          </a:p>
          <a:p>
            <a:pPr lvl="5" marL="2592000" indent="-216000">
              <a:spcBef>
                <a:spcPts val="283"/>
              </a:spcBef>
              <a:buClr>
                <a:srgbClr val="000000"/>
              </a:buClr>
              <a:buSzPct val="45000"/>
              <a:buFont typeface="Wingdings" charset="2"/>
              <a:buChar char=""/>
            </a:pPr>
            <a:r>
              <a:rPr b="0" lang="ru-RU" sz="1800" spc="-1" strike="noStrike">
                <a:latin typeface="Arial"/>
              </a:rPr>
              <a:t>Шестой уровень структуры</a:t>
            </a:r>
            <a:endParaRPr b="0" lang="ru-RU" sz="1800" spc="-1" strike="noStrike">
              <a:latin typeface="Arial"/>
            </a:endParaRPr>
          </a:p>
          <a:p>
            <a:pPr lvl="6" marL="3024000" indent="-216000">
              <a:spcBef>
                <a:spcPts val="283"/>
              </a:spcBef>
              <a:buClr>
                <a:srgbClr val="000000"/>
              </a:buClr>
              <a:buSzPct val="45000"/>
              <a:buFont typeface="Wingdings" charset="2"/>
              <a:buChar char=""/>
            </a:pPr>
            <a:r>
              <a:rPr b="0" lang="ru-RU" sz="1800" spc="-1" strike="noStrike">
                <a:latin typeface="Arial"/>
              </a:rPr>
              <a:t>Седьмой уровень структуры</a:t>
            </a:r>
            <a:endParaRPr b="0" lang="ru-RU" sz="1800" spc="-1" strike="noStrike">
              <a:latin typeface="Arial"/>
            </a:endParaRPr>
          </a:p>
        </p:txBody>
      </p:sp>
    </p:spTree>
  </p:cSld>
  <p:clrMap bg1="lt1" bg2="lt2" tx1="dk1" tx2="dk2" accent1="accent1" accent2="accent2" accent3="accent3" accent4="accent4" accent5="accent5" accent6="accent6" hlink="hlink" folHlink="fol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sldMaster>
</file>

<file path=ppt/slideMasters/slideMaster2.xml><?xml version="1.0" encoding="utf-8"?>
<p:sldMaster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fede3"/>
        </a:solidFill>
      </p:bgPr>
    </p:bg>
    <p:spTree>
      <p:nvGrpSpPr>
        <p:cNvPr id="1" name=""/>
        <p:cNvGrpSpPr/>
        <p:nvPr/>
      </p:nvGrpSpPr>
      <p:grpSpPr>
        <a:xfrm>
          <a:off x="0" y="0"/>
          <a:ext cx="0" cy="0"/>
          <a:chOff x="0" y="0"/>
          <a:chExt cx="0" cy="0"/>
        </a:xfrm>
      </p:grpSpPr>
      <p:sp>
        <p:nvSpPr>
          <p:cNvPr id="42" name="CustomShape 1"/>
          <p:cNvSpPr/>
          <p:nvPr/>
        </p:nvSpPr>
        <p:spPr>
          <a:xfrm>
            <a:off x="478080" y="360"/>
            <a:ext cx="227520" cy="685692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p:style>
      </p:sp>
      <p:sp>
        <p:nvSpPr>
          <p:cNvPr id="43" name="PlaceHolder 2"/>
          <p:cNvSpPr>
            <a:spLocks noGrp="1"/>
          </p:cNvSpPr>
          <p:nvPr>
            <p:ph type="title"/>
          </p:nvPr>
        </p:nvSpPr>
        <p:spPr>
          <a:xfrm>
            <a:off x="609480" y="273600"/>
            <a:ext cx="10972440" cy="1144800"/>
          </a:xfrm>
          <a:prstGeom prst="rect">
            <a:avLst/>
          </a:prstGeom>
        </p:spPr>
        <p:txBody>
          <a:bodyPr lIns="0" rIns="0" tIns="0" bIns="0" anchor="ctr">
            <a:noAutofit/>
          </a:bodyPr>
          <a:p>
            <a:pPr algn="ctr"/>
            <a:r>
              <a:rPr b="0" lang="ru-RU" sz="4400" spc="-1" strike="noStrike">
                <a:latin typeface="Arial"/>
              </a:rPr>
              <a:t>Для правки текста заглавия щёлкните мышью</a:t>
            </a:r>
            <a:endParaRPr b="0" lang="ru-RU" sz="4400" spc="-1" strike="noStrike">
              <a:latin typeface="Arial"/>
            </a:endParaRPr>
          </a:p>
        </p:txBody>
      </p:sp>
      <p:sp>
        <p:nvSpPr>
          <p:cNvPr id="44" name="PlaceHolder 3"/>
          <p:cNvSpPr>
            <a:spLocks noGrp="1"/>
          </p:cNvSpPr>
          <p:nvPr>
            <p:ph type="body"/>
          </p:nvPr>
        </p:nvSpPr>
        <p:spPr>
          <a:xfrm>
            <a:off x="609480" y="1604520"/>
            <a:ext cx="10972440" cy="3977280"/>
          </a:xfrm>
          <a:prstGeom prst="rect">
            <a:avLst/>
          </a:prstGeom>
        </p:spPr>
        <p:txBody>
          <a:bodyPr lIns="0" rIns="0" tIns="0" bIns="0">
            <a:normAutofit/>
          </a:bodyPr>
          <a:p>
            <a:pPr marL="432000" indent="-324000">
              <a:spcBef>
                <a:spcPts val="1417"/>
              </a:spcBef>
              <a:buClr>
                <a:srgbClr val="000000"/>
              </a:buClr>
              <a:buSzPct val="45000"/>
              <a:buFont typeface="Wingdings" charset="2"/>
              <a:buChar char=""/>
            </a:pPr>
            <a:r>
              <a:rPr b="0" lang="ru-RU" sz="3200" spc="-1" strike="noStrike">
                <a:latin typeface="Arial"/>
              </a:rPr>
              <a:t>Для правки структуры щёлкните мышью</a:t>
            </a:r>
            <a:endParaRPr b="0" lang="ru-RU" sz="3200" spc="-1" strike="noStrike">
              <a:latin typeface="Arial"/>
            </a:endParaRPr>
          </a:p>
          <a:p>
            <a:pPr lvl="1" marL="864000" indent="-324000">
              <a:spcBef>
                <a:spcPts val="1134"/>
              </a:spcBef>
              <a:buClr>
                <a:srgbClr val="000000"/>
              </a:buClr>
              <a:buSzPct val="75000"/>
              <a:buFont typeface="Symbol" charset="2"/>
              <a:buChar char=""/>
            </a:pPr>
            <a:r>
              <a:rPr b="0" lang="ru-RU" sz="2800" spc="-1" strike="noStrike">
                <a:latin typeface="Arial"/>
              </a:rPr>
              <a:t>Второй уровень структуры</a:t>
            </a:r>
            <a:endParaRPr b="0" lang="ru-RU" sz="2800" spc="-1" strike="noStrike">
              <a:latin typeface="Arial"/>
            </a:endParaRPr>
          </a:p>
          <a:p>
            <a:pPr lvl="2" marL="1296000" indent="-288000">
              <a:spcBef>
                <a:spcPts val="850"/>
              </a:spcBef>
              <a:buClr>
                <a:srgbClr val="000000"/>
              </a:buClr>
              <a:buSzPct val="45000"/>
              <a:buFont typeface="Wingdings" charset="2"/>
              <a:buChar char=""/>
            </a:pPr>
            <a:r>
              <a:rPr b="0" lang="ru-RU" sz="2400" spc="-1" strike="noStrike">
                <a:latin typeface="Arial"/>
              </a:rPr>
              <a:t>Третий уровень структуры</a:t>
            </a:r>
            <a:endParaRPr b="0" lang="ru-RU" sz="2400" spc="-1" strike="noStrike">
              <a:latin typeface="Arial"/>
            </a:endParaRPr>
          </a:p>
          <a:p>
            <a:pPr lvl="3" marL="1728000" indent="-216000">
              <a:spcBef>
                <a:spcPts val="567"/>
              </a:spcBef>
              <a:buClr>
                <a:srgbClr val="000000"/>
              </a:buClr>
              <a:buSzPct val="75000"/>
              <a:buFont typeface="Symbol" charset="2"/>
              <a:buChar char=""/>
            </a:pPr>
            <a:r>
              <a:rPr b="0" lang="ru-RU" sz="2000" spc="-1" strike="noStrike">
                <a:latin typeface="Arial"/>
              </a:rPr>
              <a:t>Четвёртый уровень структуры</a:t>
            </a:r>
            <a:endParaRPr b="0" lang="ru-RU" sz="2000" spc="-1" strike="noStrike">
              <a:latin typeface="Arial"/>
            </a:endParaRPr>
          </a:p>
          <a:p>
            <a:pPr lvl="4" marL="2160000" indent="-216000">
              <a:spcBef>
                <a:spcPts val="283"/>
              </a:spcBef>
              <a:buClr>
                <a:srgbClr val="000000"/>
              </a:buClr>
              <a:buSzPct val="45000"/>
              <a:buFont typeface="Wingdings" charset="2"/>
              <a:buChar char=""/>
            </a:pPr>
            <a:r>
              <a:rPr b="0" lang="ru-RU" sz="2000" spc="-1" strike="noStrike">
                <a:latin typeface="Arial"/>
              </a:rPr>
              <a:t>Пятый уровень структуры</a:t>
            </a:r>
            <a:endParaRPr b="0" lang="ru-RU" sz="2000" spc="-1" strike="noStrike">
              <a:latin typeface="Arial"/>
            </a:endParaRPr>
          </a:p>
          <a:p>
            <a:pPr lvl="5" marL="2592000" indent="-216000">
              <a:spcBef>
                <a:spcPts val="283"/>
              </a:spcBef>
              <a:buClr>
                <a:srgbClr val="000000"/>
              </a:buClr>
              <a:buSzPct val="45000"/>
              <a:buFont typeface="Wingdings" charset="2"/>
              <a:buChar char=""/>
            </a:pPr>
            <a:r>
              <a:rPr b="0" lang="ru-RU" sz="2000" spc="-1" strike="noStrike">
                <a:latin typeface="Arial"/>
              </a:rPr>
              <a:t>Шестой уровень структуры</a:t>
            </a:r>
            <a:endParaRPr b="0" lang="ru-RU" sz="2000" spc="-1" strike="noStrike">
              <a:latin typeface="Arial"/>
            </a:endParaRPr>
          </a:p>
          <a:p>
            <a:pPr lvl="6" marL="3024000" indent="-216000">
              <a:spcBef>
                <a:spcPts val="283"/>
              </a:spcBef>
              <a:buClr>
                <a:srgbClr val="000000"/>
              </a:buClr>
              <a:buSzPct val="45000"/>
              <a:buFont typeface="Wingdings" charset="2"/>
              <a:buChar char=""/>
            </a:pPr>
            <a:r>
              <a:rPr b="0" lang="ru-RU" sz="2000" spc="-1" strike="noStrike">
                <a:latin typeface="Arial"/>
              </a:rPr>
              <a:t>Седьмой уровень структуры</a:t>
            </a:r>
            <a:endParaRPr b="0" lang="ru-RU" sz="2000" spc="-1" strike="noStrike">
              <a:latin typeface="Arial"/>
            </a:endParaRPr>
          </a:p>
        </p:txBody>
      </p:sp>
    </p:spTree>
  </p:cSld>
  <p:clrMap bg1="lt1" bg2="lt2" tx1="dk1" tx2="dk2" accent1="accent1" accent2="accent2" accent3="accent3" accent4="accent4" accent5="accent5" accent6="accent6" hlink="hlink" folHlink="folHlink"/>
  <p:sldLayoutIdLst>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sldMaster>
</file>

<file path=ppt/slides/_rels/slide1.xml.rels><?xml version="1.0" encoding="UTF-8"?>
<Relationships xmlns="http://schemas.openxmlformats.org/package/2006/relationships"><Relationship Id="rId1" Type="http://schemas.openxmlformats.org/officeDocument/2006/relationships/image" Target="../media/image1.jpeg"/><Relationship Id="rId2" Type="http://schemas.openxmlformats.org/officeDocument/2006/relationships/slideLayout" Target="../slideLayouts/slideLayout1.xml"/>
</Relationships>
</file>

<file path=ppt/slides/_rels/slide2.xml.rels><?xml version="1.0" encoding="UTF-8"?>
<Relationships xmlns="http://schemas.openxmlformats.org/package/2006/relationships"><Relationship Id="rId1" Type="http://schemas.openxmlformats.org/officeDocument/2006/relationships/image" Target="../media/image2.jpeg"/><Relationship Id="rId2" Type="http://schemas.openxmlformats.org/officeDocument/2006/relationships/slideLayout" Target="../slideLayouts/slideLayout13.xml"/>
</Relationships>
</file>

<file path=ppt/slides/_rels/slide3.xml.rels><?xml version="1.0" encoding="UTF-8"?>
<Relationships xmlns="http://schemas.openxmlformats.org/package/2006/relationships"><Relationship Id="rId1" Type="http://schemas.openxmlformats.org/officeDocument/2006/relationships/image" Target="../media/image3.jpeg"/><Relationship Id="rId2" Type="http://schemas.openxmlformats.org/officeDocument/2006/relationships/slideLayout" Target="../slideLayouts/slideLayout13.xml"/>
</Relationships>
</file>

<file path=ppt/slides/_rels/slide4.xml.rels><?xml version="1.0" encoding="UTF-8"?>
<Relationships xmlns="http://schemas.openxmlformats.org/package/2006/relationships"><Relationship Id="rId1" Type="http://schemas.openxmlformats.org/officeDocument/2006/relationships/image" Target="../media/image4.jpeg"/><Relationship Id="rId2" Type="http://schemas.openxmlformats.org/officeDocument/2006/relationships/slideLayout" Target="../slideLayouts/slideLayout13.xml"/>
</Relationships>
</file>

<file path=ppt/slides/_rels/slide5.xml.rels><?xml version="1.0" encoding="UTF-8"?>
<Relationships xmlns="http://schemas.openxmlformats.org/package/2006/relationships"><Relationship Id="rId1" Type="http://schemas.openxmlformats.org/officeDocument/2006/relationships/image" Target="../media/image5.jpeg"/><Relationship Id="rId2" Type="http://schemas.openxmlformats.org/officeDocument/2006/relationships/slideLayout" Target="../slideLayouts/slideLayout13.xml"/>
</Relationships>
</file>

<file path=ppt/slides/_rels/slide6.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7.xml.rels><?xml version="1.0" encoding="UTF-8"?>
<Relationships xmlns="http://schemas.openxmlformats.org/package/2006/relationships"><Relationship Id="rId1" Type="http://schemas.openxmlformats.org/officeDocument/2006/relationships/slideLayout" Target="../slideLayouts/slideLayout13.xml"/>
</Relationships>
</file>

<file path=ppt/slides/_rels/slide8.xml.rels><?xml version="1.0" encoding="UTF-8"?>
<Relationships xmlns="http://schemas.openxmlformats.org/package/2006/relationships"><Relationship Id="rId1" Type="http://schemas.openxmlformats.org/officeDocument/2006/relationships/slideLayout" Target="../slideLayouts/slideLayout1.xml"/>
</Relationships>
</file>

<file path=ppt/slides/slide1.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bg>
      <p:bgPr>
        <a:solidFill>
          <a:srgbClr val="e8e5df"/>
        </a:solidFill>
      </p:bgPr>
    </p:bg>
    <p:spTree>
      <p:nvGrpSpPr>
        <p:cNvPr id="1" name=""/>
        <p:cNvGrpSpPr/>
        <p:nvPr/>
      </p:nvGrpSpPr>
      <p:grpSpPr>
        <a:xfrm>
          <a:off x="0" y="0"/>
          <a:ext cx="0" cy="0"/>
          <a:chOff x="0" y="0"/>
          <a:chExt cx="0" cy="0"/>
        </a:xfrm>
      </p:grpSpPr>
      <p:sp>
        <p:nvSpPr>
          <p:cNvPr id="81" name="CustomShape 1"/>
          <p:cNvSpPr/>
          <p:nvPr/>
        </p:nvSpPr>
        <p:spPr>
          <a:xfrm>
            <a:off x="1800000" y="-124920"/>
            <a:ext cx="9142920" cy="3904560"/>
          </a:xfrm>
          <a:prstGeom prst="rect">
            <a:avLst/>
          </a:prstGeom>
          <a:noFill/>
          <a:ln w="0">
            <a:noFill/>
          </a:ln>
        </p:spPr>
        <p:style>
          <a:lnRef idx="0"/>
          <a:fillRef idx="0"/>
          <a:effectRef idx="0"/>
          <a:fontRef idx="minor"/>
        </p:style>
        <p:txBody>
          <a:bodyPr lIns="90000" rIns="90000" tIns="45000" bIns="45000">
            <a:normAutofit/>
          </a:bodyPr>
          <a:p>
            <a:pPr algn="r">
              <a:lnSpc>
                <a:spcPct val="112000"/>
              </a:lnSpc>
              <a:tabLst>
                <a:tab algn="l" pos="0"/>
              </a:tabLst>
            </a:pPr>
            <a:r>
              <a:rPr b="1" lang="ru-RU" sz="2300" spc="-1" strike="noStrike">
                <a:solidFill>
                  <a:srgbClr val="000000"/>
                </a:solidFill>
                <a:latin typeface="Franklin Gothic Book"/>
                <a:ea typeface="DejaVu Sans"/>
              </a:rPr>
              <a:t>МИНИСТЕРСТВО ОБРАЗОВАНИЯ МОСКОВСКОЙ ОБЛАСТИ                                     </a:t>
            </a:r>
            <a:endParaRPr b="0" lang="ru-RU" sz="2300" spc="-1" strike="noStrike">
              <a:latin typeface="Arial"/>
            </a:endParaRPr>
          </a:p>
          <a:p>
            <a:pPr algn="r">
              <a:lnSpc>
                <a:spcPct val="112000"/>
              </a:lnSpc>
              <a:tabLst>
                <a:tab algn="l" pos="0"/>
              </a:tabLst>
            </a:pPr>
            <a:r>
              <a:rPr b="1" lang="ru-RU" sz="2300" spc="-1" strike="noStrike">
                <a:solidFill>
                  <a:srgbClr val="000000"/>
                </a:solidFill>
                <a:latin typeface="Franklin Gothic Book"/>
                <a:ea typeface="DejaVu Sans"/>
              </a:rPr>
              <a:t>ГБПОУ МО  «ЩЕЛКОВСКИЙ КОЛЛЕДЖ»</a:t>
            </a:r>
            <a:endParaRPr b="0" lang="ru-RU" sz="2300" spc="-1" strike="noStrike">
              <a:latin typeface="Arial"/>
            </a:endParaRPr>
          </a:p>
          <a:p>
            <a:pPr algn="r">
              <a:lnSpc>
                <a:spcPct val="112000"/>
              </a:lnSpc>
              <a:tabLst>
                <a:tab algn="l" pos="0"/>
              </a:tabLst>
            </a:pPr>
            <a:endParaRPr b="0" lang="ru-RU" sz="2300" spc="-1" strike="noStrike">
              <a:latin typeface="Arial"/>
            </a:endParaRPr>
          </a:p>
          <a:p>
            <a:pPr algn="r">
              <a:lnSpc>
                <a:spcPct val="112000"/>
              </a:lnSpc>
              <a:tabLst>
                <a:tab algn="l" pos="0"/>
              </a:tabLst>
            </a:pPr>
            <a:endParaRPr b="0" lang="ru-RU" sz="2300" spc="-1" strike="noStrike">
              <a:latin typeface="Arial"/>
            </a:endParaRPr>
          </a:p>
          <a:p>
            <a:pPr algn="r">
              <a:lnSpc>
                <a:spcPct val="112000"/>
              </a:lnSpc>
              <a:tabLst>
                <a:tab algn="l" pos="0"/>
              </a:tabLst>
            </a:pPr>
            <a:endParaRPr b="0" lang="ru-RU" sz="2300" spc="-1" strike="noStrike">
              <a:latin typeface="Arial"/>
            </a:endParaRPr>
          </a:p>
        </p:txBody>
      </p:sp>
      <p:pic>
        <p:nvPicPr>
          <p:cNvPr id="82" name="Рисунок 7" descr=""/>
          <p:cNvPicPr/>
          <p:nvPr/>
        </p:nvPicPr>
        <p:blipFill>
          <a:blip r:embed="rId1"/>
          <a:stretch/>
        </p:blipFill>
        <p:spPr>
          <a:xfrm>
            <a:off x="1587240" y="2471400"/>
            <a:ext cx="5084280" cy="3144600"/>
          </a:xfrm>
          <a:prstGeom prst="rect">
            <a:avLst/>
          </a:prstGeom>
          <a:ln cap="sq" w="127000">
            <a:solidFill>
              <a:srgbClr val="000000"/>
            </a:solidFill>
            <a:miter/>
          </a:ln>
          <a:effectLst>
            <a:outerShdw algn="tl" blurRad="57240" dir="2700000" dist="49893" rotWithShape="0">
              <a:srgbClr val="000000">
                <a:alpha val="40000"/>
              </a:srgbClr>
            </a:outerShdw>
          </a:effectLst>
        </p:spPr>
      </p:pic>
      <p:sp>
        <p:nvSpPr>
          <p:cNvPr id="83" name="CustomShape 2"/>
          <p:cNvSpPr/>
          <p:nvPr/>
        </p:nvSpPr>
        <p:spPr>
          <a:xfrm>
            <a:off x="5229360" y="3603960"/>
            <a:ext cx="1827720" cy="1827720"/>
          </a:xfrm>
          <a:prstGeom prst="rect">
            <a:avLst/>
          </a:prstGeom>
          <a:noFill/>
          <a:ln w="0">
            <a:noFill/>
          </a:ln>
        </p:spPr>
        <p:style>
          <a:lnRef idx="0"/>
          <a:fillRef idx="0"/>
          <a:effectRef idx="0"/>
          <a:fontRef idx="minor"/>
        </p:style>
      </p:sp>
      <p:sp>
        <p:nvSpPr>
          <p:cNvPr id="84" name="CustomShape 3"/>
          <p:cNvSpPr/>
          <p:nvPr/>
        </p:nvSpPr>
        <p:spPr>
          <a:xfrm>
            <a:off x="1915200" y="-1784520"/>
            <a:ext cx="9142920" cy="4162680"/>
          </a:xfrm>
          <a:prstGeom prst="rect">
            <a:avLst/>
          </a:prstGeom>
          <a:noFill/>
          <a:ln w="0">
            <a:noFill/>
          </a:ln>
        </p:spPr>
        <p:style>
          <a:lnRef idx="0"/>
          <a:fillRef idx="0"/>
          <a:effectRef idx="0"/>
          <a:fontRef idx="minor"/>
        </p:style>
        <p:txBody>
          <a:bodyPr lIns="90000" rIns="90000" tIns="45000" bIns="45000" anchor="b">
            <a:noAutofit/>
          </a:bodyPr>
          <a:p>
            <a:pPr algn="ctr">
              <a:lnSpc>
                <a:spcPct val="89000"/>
              </a:lnSpc>
            </a:pPr>
            <a:r>
              <a:rPr b="1" lang="ru-RU" sz="4400" spc="-1" strike="noStrike" cap="all">
                <a:solidFill>
                  <a:srgbClr val="675c49"/>
                </a:solidFill>
                <a:latin typeface="Franklin Gothic Book"/>
                <a:ea typeface="DejaVu Sans"/>
              </a:rPr>
              <a:t>История королевской семьи Великобритании</a:t>
            </a:r>
            <a:endParaRPr b="0" lang="ru-RU" sz="4400" spc="-1" strike="noStrike">
              <a:latin typeface="Arial"/>
            </a:endParaRPr>
          </a:p>
        </p:txBody>
      </p:sp>
      <p:sp>
        <p:nvSpPr>
          <p:cNvPr id="85" name="CustomShape 4"/>
          <p:cNvSpPr/>
          <p:nvPr/>
        </p:nvSpPr>
        <p:spPr>
          <a:xfrm>
            <a:off x="7020000" y="2520000"/>
            <a:ext cx="3779640" cy="2905560"/>
          </a:xfrm>
          <a:prstGeom prst="rect">
            <a:avLst/>
          </a:prstGeom>
          <a:noFill/>
          <a:ln w="0">
            <a:noFill/>
          </a:ln>
        </p:spPr>
        <p:style>
          <a:lnRef idx="0"/>
          <a:fillRef idx="0"/>
          <a:effectRef idx="0"/>
          <a:fontRef idx="minor"/>
        </p:style>
        <p:txBody>
          <a:bodyPr lIns="90000" rIns="90000" tIns="45000" bIns="45000">
            <a:noAutofit/>
          </a:bodyPr>
          <a:p>
            <a:pPr algn="ctr">
              <a:lnSpc>
                <a:spcPct val="100000"/>
              </a:lnSpc>
            </a:pPr>
            <a:r>
              <a:rPr b="0" lang="ru-RU" sz="1800" spc="-1" strike="noStrike">
                <a:latin typeface="Arial"/>
              </a:rPr>
              <a:t>Выполнила: студентка группы 5237</a:t>
            </a:r>
            <a:endParaRPr b="0" lang="ru-RU" sz="1800" spc="-1" strike="noStrike">
              <a:latin typeface="Arial"/>
            </a:endParaRPr>
          </a:p>
          <a:p>
            <a:pPr algn="ctr">
              <a:lnSpc>
                <a:spcPct val="100000"/>
              </a:lnSpc>
            </a:pPr>
            <a:r>
              <a:rPr b="0" lang="ru-RU" sz="1800" spc="-1" strike="noStrike">
                <a:latin typeface="Arial"/>
              </a:rPr>
              <a:t>                     </a:t>
            </a:r>
            <a:r>
              <a:rPr b="0" lang="ru-RU" sz="1800" spc="-1" strike="noStrike">
                <a:latin typeface="Arial"/>
              </a:rPr>
              <a:t>Полякова  Ульяна.</a:t>
            </a:r>
            <a:endParaRPr b="0" lang="ru-RU" sz="1800" spc="-1" strike="noStrike">
              <a:latin typeface="Arial"/>
            </a:endParaRPr>
          </a:p>
          <a:p>
            <a:pPr algn="ctr">
              <a:lnSpc>
                <a:spcPct val="100000"/>
              </a:lnSpc>
            </a:pPr>
            <a:endParaRPr b="0" lang="ru-RU" sz="1800" spc="-1" strike="noStrike">
              <a:latin typeface="Arial"/>
            </a:endParaRPr>
          </a:p>
          <a:p>
            <a:pPr algn="ctr">
              <a:lnSpc>
                <a:spcPct val="100000"/>
              </a:lnSpc>
            </a:pPr>
            <a:endParaRPr b="0" lang="ru-RU" sz="1800" spc="-1" strike="noStrike">
              <a:latin typeface="Arial"/>
            </a:endParaRPr>
          </a:p>
          <a:p>
            <a:pPr algn="ctr">
              <a:lnSpc>
                <a:spcPct val="100000"/>
              </a:lnSpc>
            </a:pPr>
            <a:endParaRPr b="0" lang="ru-RU" sz="1800" spc="-1" strike="noStrike">
              <a:latin typeface="Arial"/>
            </a:endParaRPr>
          </a:p>
          <a:p>
            <a:pPr algn="ctr">
              <a:lnSpc>
                <a:spcPct val="100000"/>
              </a:lnSpc>
            </a:pPr>
            <a:endParaRPr b="0" lang="ru-RU" sz="1800" spc="-1" strike="noStrike">
              <a:latin typeface="Arial"/>
            </a:endParaRPr>
          </a:p>
          <a:p>
            <a:pPr algn="ctr">
              <a:lnSpc>
                <a:spcPct val="100000"/>
              </a:lnSpc>
            </a:pPr>
            <a:r>
              <a:rPr b="0" lang="ru-RU" sz="1800" spc="-1" strike="noStrike">
                <a:latin typeface="Arial"/>
              </a:rPr>
              <a:t>Проверила:   преподаватель                    иностранного</a:t>
            </a:r>
            <a:endParaRPr b="0" lang="ru-RU" sz="1800" spc="-1" strike="noStrike">
              <a:latin typeface="Arial"/>
            </a:endParaRPr>
          </a:p>
          <a:p>
            <a:pPr algn="ctr">
              <a:lnSpc>
                <a:spcPct val="100000"/>
              </a:lnSpc>
            </a:pPr>
            <a:r>
              <a:rPr b="0" lang="ru-RU" sz="1800" spc="-1" strike="noStrike">
                <a:latin typeface="Arial"/>
              </a:rPr>
              <a:t>языка</a:t>
            </a:r>
            <a:endParaRPr b="0" lang="ru-RU" sz="1800" spc="-1" strike="noStrike">
              <a:latin typeface="Arial"/>
            </a:endParaRPr>
          </a:p>
          <a:p>
            <a:pPr algn="ctr">
              <a:lnSpc>
                <a:spcPct val="100000"/>
              </a:lnSpc>
            </a:pPr>
            <a:r>
              <a:rPr b="0" lang="ru-RU" sz="1800" spc="-1" strike="noStrike">
                <a:latin typeface="Arial"/>
              </a:rPr>
              <a:t>    </a:t>
            </a:r>
            <a:r>
              <a:rPr b="0" lang="ru-RU" sz="1800" spc="-1" strike="noStrike">
                <a:latin typeface="Arial"/>
              </a:rPr>
              <a:t>Лисицкая Алла Багратовна.</a:t>
            </a:r>
            <a:endParaRPr b="0" lang="ru-RU" sz="1800" spc="-1" strike="noStrike">
              <a:latin typeface="Arial"/>
            </a:endParaRPr>
          </a:p>
        </p:txBody>
      </p:sp>
      <p:sp>
        <p:nvSpPr>
          <p:cNvPr id="86" name="CustomShape 5"/>
          <p:cNvSpPr/>
          <p:nvPr/>
        </p:nvSpPr>
        <p:spPr>
          <a:xfrm>
            <a:off x="5400000" y="6120000"/>
            <a:ext cx="3419640" cy="345960"/>
          </a:xfrm>
          <a:prstGeom prst="rect">
            <a:avLst/>
          </a:prstGeom>
          <a:noFill/>
          <a:ln w="0">
            <a:noFill/>
          </a:ln>
        </p:spPr>
        <p:style>
          <a:lnRef idx="0"/>
          <a:fillRef idx="0"/>
          <a:effectRef idx="0"/>
          <a:fontRef idx="minor"/>
        </p:style>
        <p:txBody>
          <a:bodyPr lIns="90000" rIns="90000" tIns="45000" bIns="45000">
            <a:noAutofit/>
          </a:bodyPr>
          <a:p>
            <a:pPr>
              <a:lnSpc>
                <a:spcPct val="100000"/>
              </a:lnSpc>
            </a:pPr>
            <a:r>
              <a:rPr b="0" lang="ru-RU" sz="1800" spc="-1" strike="noStrike">
                <a:latin typeface="Arial"/>
              </a:rPr>
              <a:t>2022г.</a:t>
            </a:r>
            <a:endParaRPr b="0" lang="ru-RU" sz="1800" spc="-1" strike="noStrike">
              <a:latin typeface="Arial"/>
            </a:endParaRPr>
          </a:p>
        </p:txBody>
      </p:sp>
    </p:spTree>
  </p:cSld>
  <mc:AlternateContent>
    <mc:Choice Requires="p14">
      <p:transition spd="slow" p14:dur="2000"/>
    </mc:Choice>
    <mc:Fallback>
      <p:transition spd="slow"/>
    </mc:Fallback>
  </mc:AlternateContent>
</p:sld>
</file>

<file path=ppt/slides/slide2.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87" name="CustomShape 1"/>
          <p:cNvSpPr/>
          <p:nvPr/>
        </p:nvSpPr>
        <p:spPr>
          <a:xfrm>
            <a:off x="-1164600" y="0"/>
            <a:ext cx="9600120" cy="1485000"/>
          </a:xfrm>
          <a:prstGeom prst="rect">
            <a:avLst/>
          </a:prstGeom>
          <a:noFill/>
          <a:ln w="0">
            <a:noFill/>
          </a:ln>
        </p:spPr>
        <p:style>
          <a:lnRef idx="0"/>
          <a:fillRef idx="0"/>
          <a:effectRef idx="0"/>
          <a:fontRef idx="minor"/>
        </p:style>
        <p:txBody>
          <a:bodyPr lIns="90000" rIns="90000" tIns="45000" bIns="45000">
            <a:normAutofit/>
          </a:bodyPr>
          <a:p>
            <a:pPr algn="ctr">
              <a:lnSpc>
                <a:spcPct val="89000"/>
              </a:lnSpc>
            </a:pPr>
            <a:r>
              <a:rPr b="1" lang="ru-RU" sz="8000" spc="-1" strike="noStrike">
                <a:solidFill>
                  <a:srgbClr val="675c49"/>
                </a:solidFill>
                <a:latin typeface="Franklin Gothic Book"/>
                <a:ea typeface="DejaVu Sans"/>
              </a:rPr>
              <a:t>Елизавета II</a:t>
            </a:r>
            <a:endParaRPr b="0" lang="ru-RU" sz="8000" spc="-1" strike="noStrike">
              <a:latin typeface="Arial"/>
            </a:endParaRPr>
          </a:p>
        </p:txBody>
      </p:sp>
      <p:sp>
        <p:nvSpPr>
          <p:cNvPr id="88" name="CustomShape 2"/>
          <p:cNvSpPr/>
          <p:nvPr/>
        </p:nvSpPr>
        <p:spPr>
          <a:xfrm>
            <a:off x="904320" y="1274400"/>
            <a:ext cx="4458240" cy="3951360"/>
          </a:xfrm>
          <a:prstGeom prst="rect">
            <a:avLst/>
          </a:prstGeom>
          <a:solidFill>
            <a:schemeClr val="bg2">
              <a:lumMod val="90000"/>
            </a:schemeClr>
          </a:solidFill>
          <a:ln>
            <a:solidFill>
              <a:srgbClr val="dedac5"/>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ru-RU" sz="2000" spc="-1" strike="noStrike">
                <a:solidFill>
                  <a:srgbClr val="1a1a1a"/>
                </a:solidFill>
                <a:latin typeface="PT Serif"/>
                <a:ea typeface="DejaVu Sans"/>
              </a:rPr>
              <a:t>Елизавета Александра Мария — дочь короля Георга </a:t>
            </a:r>
            <a:r>
              <a:rPr b="1" lang="af-ZA" sz="2000" spc="-1" strike="noStrike">
                <a:solidFill>
                  <a:srgbClr val="1a1a1a"/>
                </a:solidFill>
                <a:latin typeface="PT Serif"/>
                <a:ea typeface="DejaVu Sans"/>
              </a:rPr>
              <a:t>VI </a:t>
            </a:r>
            <a:r>
              <a:rPr b="1" lang="ru-RU" sz="2000" spc="-1" strike="noStrike">
                <a:solidFill>
                  <a:srgbClr val="1a1a1a"/>
                </a:solidFill>
                <a:latin typeface="PT Serif"/>
                <a:ea typeface="DejaVu Sans"/>
              </a:rPr>
              <a:t>и леди Елизаветы Боуз-Лайон (позже она стала известна как Елизавета, королева-мать). Помимо Елизаветы у Георга </a:t>
            </a:r>
            <a:r>
              <a:rPr b="1" lang="af-ZA" sz="2000" spc="-1" strike="noStrike">
                <a:solidFill>
                  <a:srgbClr val="1a1a1a"/>
                </a:solidFill>
                <a:latin typeface="PT Serif"/>
                <a:ea typeface="DejaVu Sans"/>
              </a:rPr>
              <a:t>VI </a:t>
            </a:r>
            <a:r>
              <a:rPr b="1" lang="ru-RU" sz="2000" spc="-1" strike="noStrike">
                <a:solidFill>
                  <a:srgbClr val="1a1a1a"/>
                </a:solidFill>
                <a:latin typeface="PT Serif"/>
                <a:ea typeface="DejaVu Sans"/>
              </a:rPr>
              <a:t>была еще одна дочь — принцесса Маргарет. В 2002 году сестра Елизаветы умерла от инсульта.</a:t>
            </a:r>
            <a:endParaRPr b="0" lang="ru-RU" sz="2000" spc="-1" strike="noStrike">
              <a:latin typeface="Arial"/>
            </a:endParaRPr>
          </a:p>
        </p:txBody>
      </p:sp>
      <p:pic>
        <p:nvPicPr>
          <p:cNvPr id="89" name="Рисунок 11" descr=""/>
          <p:cNvPicPr/>
          <p:nvPr/>
        </p:nvPicPr>
        <p:blipFill>
          <a:blip r:embed="rId1"/>
          <a:stretch/>
        </p:blipFill>
        <p:spPr>
          <a:xfrm>
            <a:off x="6828120" y="234360"/>
            <a:ext cx="4818960" cy="6031800"/>
          </a:xfrm>
          <a:prstGeom prst="rect">
            <a:avLst/>
          </a:prstGeom>
          <a:ln cap="sq" w="127000">
            <a:solidFill>
              <a:srgbClr val="000000"/>
            </a:solidFill>
            <a:miter/>
          </a:ln>
          <a:effectLst>
            <a:outerShdw algn="tl" blurRad="57240" dir="2700000" dist="49893" rotWithShape="0">
              <a:srgbClr val="000000">
                <a:alpha val="40000"/>
              </a:srgbClr>
            </a:outerShdw>
          </a:effectLst>
        </p:spPr>
      </p:pic>
      <p:sp>
        <p:nvSpPr>
          <p:cNvPr id="90" name="CustomShape 3"/>
          <p:cNvSpPr/>
          <p:nvPr/>
        </p:nvSpPr>
        <p:spPr>
          <a:xfrm>
            <a:off x="904320" y="5354280"/>
            <a:ext cx="7050600" cy="1268280"/>
          </a:xfrm>
          <a:prstGeom prst="flowChartProcess">
            <a:avLst/>
          </a:prstGeom>
          <a:solidFill>
            <a:schemeClr val="bg2">
              <a:lumMod val="75000"/>
            </a:schemeClr>
          </a:solidFill>
          <a:ln>
            <a:solidFill>
              <a:srgbClr val="c5bd99"/>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ru-RU" sz="1800" spc="-1" strike="noStrike">
                <a:solidFill>
                  <a:srgbClr val="000000"/>
                </a:solidFill>
                <a:latin typeface="Franklin Gothic Book"/>
                <a:ea typeface="DejaVu Sans"/>
              </a:rPr>
              <a:t>Elizabeth Alexandra Maria was the daughter of King George VI and Lady Elizabeth Bowes-Lyon (she later became known as Elizabeth, the Queen Mother). In addition to Elizabeth, George VI had another daughter, Princess Margaret. Elizabeth’s sister died of a stroke in 2002.</a:t>
            </a:r>
            <a:endParaRPr b="0" lang="ru-RU" sz="1800" spc="-1" strike="noStrike">
              <a:latin typeface="Arial"/>
            </a:endParaRPr>
          </a:p>
        </p:txBody>
      </p:sp>
    </p:spTree>
  </p:cSld>
  <mc:AlternateContent>
    <mc:Choice Requires="p14">
      <p:transition spd="slow" p14:dur="2000"/>
    </mc:Choice>
    <mc:Fallback>
      <p:transition spd="slow"/>
    </mc:Fallback>
  </mc:AlternateContent>
</p:sld>
</file>

<file path=ppt/slides/slide3.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1" name="Рисунок 4" descr=""/>
          <p:cNvPicPr/>
          <p:nvPr/>
        </p:nvPicPr>
        <p:blipFill>
          <a:blip r:embed="rId1"/>
          <a:stretch/>
        </p:blipFill>
        <p:spPr>
          <a:xfrm>
            <a:off x="3936240" y="270720"/>
            <a:ext cx="4992120" cy="6315480"/>
          </a:xfrm>
          <a:prstGeom prst="rect">
            <a:avLst/>
          </a:prstGeom>
          <a:ln cap="sq" w="127000">
            <a:solidFill>
              <a:srgbClr val="000000"/>
            </a:solidFill>
            <a:miter/>
          </a:ln>
          <a:effectLst>
            <a:outerShdw algn="tl" blurRad="57240" dir="2700000" dist="49893" rotWithShape="0">
              <a:srgbClr val="000000">
                <a:alpha val="40000"/>
              </a:srgbClr>
            </a:outerShdw>
          </a:effectLst>
        </p:spPr>
      </p:pic>
      <p:sp>
        <p:nvSpPr>
          <p:cNvPr id="92" name="CustomShape 1"/>
          <p:cNvSpPr/>
          <p:nvPr/>
        </p:nvSpPr>
        <p:spPr>
          <a:xfrm>
            <a:off x="898200" y="429840"/>
            <a:ext cx="2672640" cy="5997240"/>
          </a:xfrm>
          <a:prstGeom prst="rect">
            <a:avLst/>
          </a:prstGeom>
          <a:solidFill>
            <a:schemeClr val="bg2">
              <a:lumMod val="90000"/>
            </a:schemeClr>
          </a:solidFill>
          <a:ln w="0">
            <a:noFill/>
          </a:ln>
        </p:spPr>
        <p:style>
          <a:lnRef idx="0"/>
          <a:fillRef idx="0"/>
          <a:effectRef idx="0"/>
          <a:fontRef idx="minor"/>
        </p:style>
        <p:txBody>
          <a:bodyPr lIns="90000" rIns="90000" tIns="45000" bIns="45000" anchor="ctr">
            <a:noAutofit/>
          </a:bodyPr>
          <a:p>
            <a:pPr algn="ctr">
              <a:lnSpc>
                <a:spcPct val="100000"/>
              </a:lnSpc>
            </a:pPr>
            <a:r>
              <a:rPr b="1" lang="ru-RU" sz="2000" spc="-1" strike="noStrike">
                <a:solidFill>
                  <a:srgbClr val="443d30"/>
                </a:solidFill>
                <a:latin typeface="Franklin Gothic Book"/>
                <a:ea typeface="DejaVu Sans"/>
              </a:rPr>
              <a:t>Маленькая Лилибет — так называли родные будущую Елизавету II — в детстве даже не думала о короне: место на престоле должно было перейти к ее дяде, Эдуарду VIII. Однако Эдуард отрекся от титула ради возможности жениться на разведенной американке Уоллис Симпсон, и Елизавете пришлось взвалить управление страной на свои хрупкие плечи.</a:t>
            </a:r>
            <a:endParaRPr b="0" lang="ru-RU" sz="2000" spc="-1" strike="noStrike">
              <a:latin typeface="Arial"/>
            </a:endParaRPr>
          </a:p>
        </p:txBody>
      </p:sp>
      <p:sp>
        <p:nvSpPr>
          <p:cNvPr id="93" name="CustomShape 2"/>
          <p:cNvSpPr/>
          <p:nvPr/>
        </p:nvSpPr>
        <p:spPr>
          <a:xfrm>
            <a:off x="9294120" y="429840"/>
            <a:ext cx="2757600" cy="5974200"/>
          </a:xfrm>
          <a:prstGeom prst="rect">
            <a:avLst/>
          </a:prstGeom>
          <a:solidFill>
            <a:schemeClr val="bg2">
              <a:lumMod val="75000"/>
            </a:schemeClr>
          </a:solidFill>
          <a:ln>
            <a:solidFill>
              <a:srgbClr val="c5bd99"/>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ru-RU" sz="2000" spc="-1" strike="noStrike">
                <a:solidFill>
                  <a:srgbClr val="1e1c11"/>
                </a:solidFill>
                <a:latin typeface="Franklin Gothic Book"/>
                <a:ea typeface="DejaVu Sans"/>
              </a:rPr>
              <a:t>Little Lilibeth, as her family called the future Elizabeth II, did not even think of the crown as a child: the place on the throne was to go to her uncle, Edward VIII. But Edward gave up the title for the chance to marry a divorced American, Wallis Simpson, and Elizabeth had to put the ruling of the country on her fragile shoulders.</a:t>
            </a:r>
            <a:endParaRPr b="0" lang="ru-RU" sz="2000" spc="-1" strike="noStrike">
              <a:latin typeface="Arial"/>
            </a:endParaRPr>
          </a:p>
        </p:txBody>
      </p:sp>
    </p:spTree>
  </p:cSld>
  <mc:AlternateContent>
    <mc:Choice Requires="p14">
      <p:transition spd="slow" p14:dur="2000"/>
    </mc:Choice>
    <mc:Fallback>
      <p:transition spd="slow"/>
    </mc:Fallback>
  </mc:AlternateContent>
</p:sld>
</file>

<file path=ppt/slides/slide4.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94" name="CustomShape 1"/>
          <p:cNvSpPr/>
          <p:nvPr/>
        </p:nvSpPr>
        <p:spPr>
          <a:xfrm>
            <a:off x="809640" y="-202680"/>
            <a:ext cx="7226640" cy="2527560"/>
          </a:xfrm>
          <a:prstGeom prst="rect">
            <a:avLst/>
          </a:prstGeom>
          <a:noFill/>
          <a:ln w="0">
            <a:noFill/>
          </a:ln>
        </p:spPr>
        <p:style>
          <a:lnRef idx="0"/>
          <a:fillRef idx="0"/>
          <a:effectRef idx="0"/>
          <a:fontRef idx="minor"/>
        </p:style>
        <p:txBody>
          <a:bodyPr lIns="90000" rIns="90000" tIns="45000" bIns="45000">
            <a:spAutoFit/>
          </a:bodyPr>
          <a:p>
            <a:pPr>
              <a:lnSpc>
                <a:spcPct val="100000"/>
              </a:lnSpc>
            </a:pPr>
            <a:r>
              <a:rPr b="1" lang="ru-RU" sz="8000" spc="-1" strike="noStrike">
                <a:solidFill>
                  <a:srgbClr val="675c49"/>
                </a:solidFill>
                <a:latin typeface="Franklin Gothic Book"/>
                <a:ea typeface="DejaVu Sans"/>
              </a:rPr>
              <a:t>Принц Филипп</a:t>
            </a:r>
            <a:endParaRPr b="0" lang="ru-RU" sz="8000" spc="-1" strike="noStrike">
              <a:latin typeface="Arial"/>
            </a:endParaRPr>
          </a:p>
        </p:txBody>
      </p:sp>
      <p:pic>
        <p:nvPicPr>
          <p:cNvPr id="95" name="Рисунок 5" descr=""/>
          <p:cNvPicPr/>
          <p:nvPr/>
        </p:nvPicPr>
        <p:blipFill>
          <a:blip r:embed="rId1"/>
          <a:stretch/>
        </p:blipFill>
        <p:spPr>
          <a:xfrm>
            <a:off x="988200" y="1120680"/>
            <a:ext cx="4475520" cy="5515920"/>
          </a:xfrm>
          <a:prstGeom prst="rect">
            <a:avLst/>
          </a:prstGeom>
          <a:ln cap="sq" w="88900">
            <a:solidFill>
              <a:srgbClr val="000000"/>
            </a:solidFill>
            <a:miter/>
          </a:ln>
          <a:effectLst>
            <a:innerShdw blurRad="76200">
              <a:srgbClr val="000000"/>
            </a:innerShdw>
          </a:effectLst>
        </p:spPr>
      </p:pic>
      <p:sp>
        <p:nvSpPr>
          <p:cNvPr id="96" name="CustomShape 2"/>
          <p:cNvSpPr/>
          <p:nvPr/>
        </p:nvSpPr>
        <p:spPr>
          <a:xfrm>
            <a:off x="5855040" y="978120"/>
            <a:ext cx="5794920" cy="3509280"/>
          </a:xfrm>
          <a:prstGeom prst="flowChartProcess">
            <a:avLst/>
          </a:prstGeom>
          <a:solidFill>
            <a:schemeClr val="bg2">
              <a:lumMod val="75000"/>
            </a:schemeClr>
          </a:solidFill>
          <a:ln>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ru-RU" sz="1800" spc="-1" strike="noStrike">
                <a:solidFill>
                  <a:srgbClr val="000000"/>
                </a:solidFill>
                <a:latin typeface="PT Serif"/>
                <a:ea typeface="DejaVu Sans"/>
              </a:rPr>
              <a:t>Семья будущего супруга королевы Елизаветы </a:t>
            </a:r>
            <a:r>
              <a:rPr b="1" lang="af-ZA" sz="1800" spc="-1" strike="noStrike">
                <a:solidFill>
                  <a:srgbClr val="000000"/>
                </a:solidFill>
                <a:latin typeface="PT Serif"/>
                <a:ea typeface="DejaVu Sans"/>
              </a:rPr>
              <a:t>II, </a:t>
            </a:r>
            <a:r>
              <a:rPr b="1" lang="ru-RU" sz="1800" spc="-1" strike="noStrike">
                <a:solidFill>
                  <a:srgbClr val="000000"/>
                </a:solidFill>
                <a:latin typeface="PT Serif"/>
                <a:ea typeface="DejaVu Sans"/>
              </a:rPr>
              <a:t>принца Греческого и Датского Филиппа, потеряла власть: его деда убили, а дядю свергли с престола. Филипп вместе с родителями бежал из Греции, а после развода отца и матери уехал в Великобританию к родственникам. На одном из светских мероприятий он познакомился с кронпринцессой Елизаветой и смог покорить ее. Семья возлюбленной Филиппа была против такого родства, но известная своим упрямством Лилибет смогла их уговорить: в 1947 году они сыграли свадьбу.</a:t>
            </a:r>
            <a:endParaRPr b="0" lang="ru-RU" sz="1800" spc="-1" strike="noStrike">
              <a:latin typeface="Arial"/>
            </a:endParaRPr>
          </a:p>
        </p:txBody>
      </p:sp>
      <p:sp>
        <p:nvSpPr>
          <p:cNvPr id="97" name="CustomShape 3"/>
          <p:cNvSpPr/>
          <p:nvPr/>
        </p:nvSpPr>
        <p:spPr>
          <a:xfrm>
            <a:off x="4813200" y="4631040"/>
            <a:ext cx="7226640" cy="2211480"/>
          </a:xfrm>
          <a:prstGeom prst="flowChartProcess">
            <a:avLst/>
          </a:prstGeom>
          <a:solidFill>
            <a:schemeClr val="accent3">
              <a:lumMod val="40000"/>
              <a:lumOff val="60000"/>
            </a:schemeClr>
          </a:solidFill>
          <a:ln>
            <a:solidFill>
              <a:srgbClr val="ffffff"/>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af-ZA" sz="1800" spc="-1" strike="noStrike">
                <a:solidFill>
                  <a:srgbClr val="191b0e"/>
                </a:solidFill>
                <a:latin typeface="Franklin Gothic Book"/>
                <a:ea typeface="DejaVu Sans"/>
              </a:rPr>
              <a:t>The family of the future consort of Queen Elizabeth II, Prince Philip of Greece and Denmark, lost power: his grandfather was assassinated and his uncle was dethroned. Philip fled Greece with his parents, and after his father and mother divorced, he went to Britain to stay with relatives. At a social event he met Crown Princess Elizabeth and was able to win her over. The family of Philip's beloved was against this kinship, but Lilibeth, known for her stubbornness, managed to persuade them: in 1947 they were married</a:t>
            </a:r>
            <a:endParaRPr b="0" lang="ru-RU" sz="1800" spc="-1" strike="noStrike">
              <a:latin typeface="Arial"/>
            </a:endParaRPr>
          </a:p>
        </p:txBody>
      </p:sp>
    </p:spTree>
  </p:cSld>
  <mc:AlternateContent>
    <mc:Choice Requires="p14">
      <p:transition spd="slow" p14:dur="2000"/>
    </mc:Choice>
    <mc:Fallback>
      <p:transition spd="slow"/>
    </mc:Fallback>
  </mc:AlternateContent>
</p:sld>
</file>

<file path=ppt/slides/slide5.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pic>
        <p:nvPicPr>
          <p:cNvPr id="98" name="Рисунок 4" descr=""/>
          <p:cNvPicPr/>
          <p:nvPr/>
        </p:nvPicPr>
        <p:blipFill>
          <a:blip r:embed="rId1"/>
          <a:stretch/>
        </p:blipFill>
        <p:spPr>
          <a:xfrm>
            <a:off x="7453080" y="307440"/>
            <a:ext cx="4500360" cy="6242040"/>
          </a:xfrm>
          <a:prstGeom prst="rect">
            <a:avLst/>
          </a:prstGeom>
          <a:ln cap="sq" w="127000">
            <a:solidFill>
              <a:srgbClr val="000000"/>
            </a:solidFill>
            <a:miter/>
          </a:ln>
          <a:effectLst>
            <a:outerShdw algn="tl" blurRad="57240" dir="2700000" dist="49893" rotWithShape="0">
              <a:srgbClr val="000000">
                <a:alpha val="40000"/>
              </a:srgbClr>
            </a:outerShdw>
          </a:effectLst>
        </p:spPr>
      </p:pic>
      <p:sp>
        <p:nvSpPr>
          <p:cNvPr id="99" name="CustomShape 1"/>
          <p:cNvSpPr/>
          <p:nvPr/>
        </p:nvSpPr>
        <p:spPr>
          <a:xfrm>
            <a:off x="880560" y="307440"/>
            <a:ext cx="6219720" cy="3597840"/>
          </a:xfrm>
          <a:prstGeom prst="rect">
            <a:avLst/>
          </a:prstGeom>
          <a:solidFill>
            <a:schemeClr val="accent3">
              <a:lumMod val="75000"/>
            </a:schemeClr>
          </a:solidFill>
          <a:ln>
            <a:solidFill>
              <a:srgbClr val="676863"/>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ru-RU" sz="2000" spc="-1" strike="noStrike">
                <a:solidFill>
                  <a:srgbClr val="efede3"/>
                </a:solidFill>
                <a:latin typeface="Franklin Gothic Book"/>
                <a:ea typeface="DejaVu Sans"/>
              </a:rPr>
              <a:t>Принц Чарльз стал первенцем принца Филиппа и королевы Елизаветы II. Сейчас он является  преемником: после смерти матери именно он правит королевством теперь. 29 июля 1981 года Чарльз(ныне король Карл 3) женился на леди Диане Спенсер. Весь мир верил в их любовь, пока в 1992-м Чарльз и Диана не разъехались. Через два года принц Уэльский признался в адюльтере с Камиллой Паркер-Боулз. В 1996 году принц Чарльз и леди Диана официально развелись. Спустя год «королева сердец» разбилась в автокатастрофе в Париже.</a:t>
            </a:r>
            <a:endParaRPr b="0" lang="ru-RU" sz="2000" spc="-1" strike="noStrike">
              <a:latin typeface="Arial"/>
            </a:endParaRPr>
          </a:p>
        </p:txBody>
      </p:sp>
    </p:spTree>
  </p:cSld>
  <mc:AlternateContent>
    <mc:Choice Requires="p14">
      <p:transition spd="slow" p14:dur="2000"/>
    </mc:Choice>
    <mc:Fallback>
      <p:transition spd="slow"/>
    </mc:Fallback>
  </mc:AlternateContent>
</p:sld>
</file>

<file path=ppt/slides/slide6.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0" name="CustomShape 1"/>
          <p:cNvSpPr/>
          <p:nvPr/>
        </p:nvSpPr>
        <p:spPr>
          <a:xfrm>
            <a:off x="877680" y="0"/>
            <a:ext cx="11313000" cy="2558520"/>
          </a:xfrm>
          <a:prstGeom prst="rect">
            <a:avLst/>
          </a:prstGeom>
          <a:noFill/>
          <a:ln w="0">
            <a:noFill/>
          </a:ln>
        </p:spPr>
        <p:style>
          <a:lnRef idx="0"/>
          <a:fillRef idx="0"/>
          <a:effectRef idx="0"/>
          <a:fontRef idx="minor"/>
        </p:style>
        <p:txBody>
          <a:bodyPr lIns="90000" rIns="90000" tIns="45000" bIns="45000">
            <a:spAutoFit/>
          </a:bodyPr>
          <a:p>
            <a:pPr>
              <a:lnSpc>
                <a:spcPct val="100000"/>
              </a:lnSpc>
            </a:pPr>
            <a:r>
              <a:rPr b="1" lang="ru-RU" sz="5400" spc="-1" strike="noStrike">
                <a:solidFill>
                  <a:srgbClr val="675c49"/>
                </a:solidFill>
                <a:latin typeface="Franklin Gothic Book"/>
                <a:ea typeface="DejaVu Sans"/>
              </a:rPr>
              <a:t>Интересные факты о британской королевской семье</a:t>
            </a:r>
            <a:endParaRPr b="0" lang="ru-RU" sz="5400" spc="-1" strike="noStrike">
              <a:latin typeface="Arial"/>
            </a:endParaRPr>
          </a:p>
        </p:txBody>
      </p:sp>
      <p:sp>
        <p:nvSpPr>
          <p:cNvPr id="101" name="CustomShape 2"/>
          <p:cNvSpPr/>
          <p:nvPr/>
        </p:nvSpPr>
        <p:spPr>
          <a:xfrm>
            <a:off x="752760" y="1754280"/>
            <a:ext cx="10308240" cy="2649960"/>
          </a:xfrm>
          <a:prstGeom prst="rect">
            <a:avLst/>
          </a:prstGeom>
          <a:noFill/>
          <a:ln w="0">
            <a:noFill/>
          </a:ln>
        </p:spPr>
        <p:style>
          <a:lnRef idx="0"/>
          <a:fillRef idx="0"/>
          <a:effectRef idx="0"/>
          <a:fontRef idx="minor"/>
        </p:style>
        <p:txBody>
          <a:bodyPr lIns="90000" rIns="90000" tIns="45000" bIns="45000">
            <a:spAutoFit/>
          </a:bodyPr>
          <a:p>
            <a:pPr marL="285840" indent="-285120">
              <a:lnSpc>
                <a:spcPct val="100000"/>
              </a:lnSpc>
              <a:buClr>
                <a:srgbClr val="000000"/>
              </a:buClr>
              <a:buFont typeface="Arial"/>
              <a:buChar char="•"/>
            </a:pPr>
            <a:r>
              <a:rPr b="1" lang="ru-RU" sz="2400" spc="-1" strike="noStrike">
                <a:solidFill>
                  <a:srgbClr val="000000"/>
                </a:solidFill>
                <a:latin typeface="Franklin Gothic Book"/>
                <a:ea typeface="DejaVu Sans"/>
              </a:rPr>
              <a:t>Если вы когда-нибудь виде­ли Букин­гем­ский дво­рец вбли­зи, хотя бы в кино — вы зна­е­те, что он огро­мен. Он рас­по­ла­га­ет­ся на пло­ща­ди в 77 000 квад­рат­ных мет­ров, в нём 775 ком­нат и око­ло 800 работ­ни­ков, под­дер­жи­ва­ю­щих его состо­я­ние и жизнь коро­лев­ской семьи в нор­ме. Здесь есть пова­ра, гор­нич­ные, дво­рец­кие, охра­на и даже часовщики. </a:t>
            </a:r>
            <a:endParaRPr b="0" lang="ru-RU" sz="2400" spc="-1" strike="noStrike">
              <a:latin typeface="Arial"/>
            </a:endParaRPr>
          </a:p>
        </p:txBody>
      </p:sp>
      <p:sp>
        <p:nvSpPr>
          <p:cNvPr id="102" name="CustomShape 3"/>
          <p:cNvSpPr/>
          <p:nvPr/>
        </p:nvSpPr>
        <p:spPr>
          <a:xfrm>
            <a:off x="5182200" y="2430000"/>
            <a:ext cx="1827720" cy="1827720"/>
          </a:xfrm>
          <a:prstGeom prst="rect">
            <a:avLst/>
          </a:prstGeom>
          <a:noFill/>
          <a:ln w="0">
            <a:noFill/>
          </a:ln>
        </p:spPr>
        <p:style>
          <a:lnRef idx="0"/>
          <a:fillRef idx="0"/>
          <a:effectRef idx="0"/>
          <a:fontRef idx="minor"/>
        </p:style>
      </p:sp>
      <p:sp>
        <p:nvSpPr>
          <p:cNvPr id="103" name="CustomShape 4"/>
          <p:cNvSpPr/>
          <p:nvPr/>
        </p:nvSpPr>
        <p:spPr>
          <a:xfrm>
            <a:off x="973080" y="4062600"/>
            <a:ext cx="9867600" cy="2503440"/>
          </a:xfrm>
          <a:prstGeom prst="roundRect">
            <a:avLst>
              <a:gd name="adj" fmla="val 16667"/>
            </a:avLst>
          </a:prstGeom>
          <a:solidFill>
            <a:schemeClr val="bg2">
              <a:lumMod val="75000"/>
            </a:schemeClr>
          </a:solidFill>
          <a:ln>
            <a:solidFill>
              <a:srgbClr val="c5bd99"/>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marL="285840" indent="-285120" algn="ctr">
              <a:lnSpc>
                <a:spcPct val="100000"/>
              </a:lnSpc>
              <a:buClr>
                <a:srgbClr val="443d30"/>
              </a:buClr>
              <a:buFont typeface="Arial"/>
              <a:buChar char="•"/>
            </a:pPr>
            <a:r>
              <a:rPr b="1" lang="af-ZA" sz="2800" spc="-1" strike="noStrike">
                <a:solidFill>
                  <a:srgbClr val="443d30"/>
                </a:solidFill>
                <a:latin typeface="Franklin Gothic Book"/>
                <a:ea typeface="DejaVu Sans"/>
              </a:rPr>
              <a:t>If you've ever seen Buckingham Palace up close, at least in a movie, you know it's enormous. It spans 77,000 square meters, has 775 rooms, and about 800 employees who keep it and the royal family's life on track. There are cooks, maids, butlers, guards, and even clockmakers.</a:t>
            </a:r>
            <a:endParaRPr b="0" lang="ru-RU" sz="2800" spc="-1" strike="noStrike">
              <a:latin typeface="Arial"/>
            </a:endParaRPr>
          </a:p>
        </p:txBody>
      </p:sp>
    </p:spTree>
  </p:cSld>
  <mc:AlternateContent>
    <mc:Choice Requires="p14">
      <p:transition spd="slow" p14:dur="2000"/>
    </mc:Choice>
    <mc:Fallback>
      <p:transition spd="slow"/>
    </mc:Fallback>
  </mc:AlternateContent>
</p:sld>
</file>

<file path=ppt/slides/slide7.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4" name="CustomShape 1"/>
          <p:cNvSpPr/>
          <p:nvPr/>
        </p:nvSpPr>
        <p:spPr>
          <a:xfrm>
            <a:off x="814680" y="279000"/>
            <a:ext cx="11376000" cy="3502440"/>
          </a:xfrm>
          <a:prstGeom prst="rect">
            <a:avLst/>
          </a:prstGeom>
          <a:noFill/>
          <a:ln w="0">
            <a:noFill/>
          </a:ln>
        </p:spPr>
        <p:style>
          <a:lnRef idx="0"/>
          <a:fillRef idx="0"/>
          <a:effectRef idx="0"/>
          <a:fontRef idx="minor"/>
        </p:style>
        <p:txBody>
          <a:bodyPr lIns="90000" rIns="90000" tIns="45000" bIns="45000">
            <a:spAutoFit/>
          </a:bodyPr>
          <a:p>
            <a:pPr marL="285840" indent="-285120">
              <a:lnSpc>
                <a:spcPct val="100000"/>
              </a:lnSpc>
              <a:buClr>
                <a:srgbClr val="000000"/>
              </a:buClr>
              <a:buFont typeface="Arial"/>
              <a:buChar char="•"/>
            </a:pPr>
            <a:r>
              <a:rPr b="1" lang="ru-RU" sz="2800" spc="-1" strike="noStrike">
                <a:solidFill>
                  <a:srgbClr val="000000"/>
                </a:solidFill>
                <a:latin typeface="Franklin Gothic Book"/>
                <a:ea typeface="DejaVu Sans"/>
              </a:rPr>
              <a:t>Веро­ят­но, вы пред­став­ля­ли себе, что авгу­стей­шие осо­бы могут поз­во­лить себе всё, что захо­тят, бла­го­да­ря не толь­ко сво­ей неогра­ни­чен­ной вла­сти, но и неис­ся­ка­ю­щим богат­ствам? Спе­ши­те разо­ча­ро­вать­ся: Коро­ле­ва нахо­дит­ся все­го лишь на 257‑м месте в спис­ке самых бога­тых людей Вели­ко­бри­та­нии — её состо­я­ние состав­ля­ет 550 мил­ли­о­нов долларов.</a:t>
            </a:r>
            <a:endParaRPr b="0" lang="ru-RU" sz="2800" spc="-1" strike="noStrike">
              <a:latin typeface="Arial"/>
            </a:endParaRPr>
          </a:p>
        </p:txBody>
      </p:sp>
      <p:sp>
        <p:nvSpPr>
          <p:cNvPr id="105" name="CustomShape 2"/>
          <p:cNvSpPr/>
          <p:nvPr/>
        </p:nvSpPr>
        <p:spPr>
          <a:xfrm flipH="1">
            <a:off x="1005480" y="3250440"/>
            <a:ext cx="10779840" cy="2892240"/>
          </a:xfrm>
          <a:prstGeom prst="roundRect">
            <a:avLst>
              <a:gd name="adj" fmla="val 16667"/>
            </a:avLst>
          </a:prstGeom>
          <a:solidFill>
            <a:schemeClr val="accent3">
              <a:lumMod val="40000"/>
              <a:lumOff val="60000"/>
            </a:schemeClr>
          </a:solidFill>
          <a:ln>
            <a:solidFill>
              <a:srgbClr val="d1cbbe"/>
            </a:solidFill>
            <a:round/>
          </a:ln>
        </p:spPr>
        <p:style>
          <a:lnRef idx="2">
            <a:schemeClr val="accent1">
              <a:shade val="50000"/>
            </a:schemeClr>
          </a:lnRef>
          <a:fillRef idx="1">
            <a:schemeClr val="accent1"/>
          </a:fillRef>
          <a:effectRef idx="0">
            <a:schemeClr val="accent1"/>
          </a:effectRef>
          <a:fontRef idx="minor"/>
        </p:style>
        <p:txBody>
          <a:bodyPr lIns="90000" rIns="90000" tIns="45000" bIns="45000" anchor="ctr">
            <a:noAutofit/>
          </a:bodyPr>
          <a:p>
            <a:pPr algn="ctr">
              <a:lnSpc>
                <a:spcPct val="100000"/>
              </a:lnSpc>
            </a:pPr>
            <a:r>
              <a:rPr b="1" lang="af-ZA" sz="3200" spc="-1" strike="noStrike">
                <a:solidFill>
                  <a:srgbClr val="675c49"/>
                </a:solidFill>
                <a:latin typeface="Franklin Gothic Book"/>
                <a:ea typeface="DejaVu Sans"/>
              </a:rPr>
              <a:t>You probably imagined that august personalities could afford whatever they wanted, thanks not only to their unlimited power but also to their inexhaustible wealth? Hasten to disappoint: The Queen is only 257th on the list of Britain's richest people - she has a fortune of $550 million.</a:t>
            </a:r>
            <a:endParaRPr b="0" lang="ru-RU" sz="3200" spc="-1" strike="noStrike">
              <a:latin typeface="Arial"/>
            </a:endParaRPr>
          </a:p>
        </p:txBody>
      </p:sp>
    </p:spTree>
  </p:cSld>
  <mc:AlternateContent>
    <mc:Choice Requires="p14">
      <p:transition spd="slow" p14:dur="2000"/>
    </mc:Choice>
    <mc:Fallback>
      <p:transition spd="slow"/>
    </mc:Fallback>
  </mc:AlternateContent>
</p:sld>
</file>

<file path=ppt/slides/slide8.xml><?xml version="1.0" encoding="utf-8"?>
<p:sld xmlns:a="http://schemas.openxmlformats.org/drawingml/2006/main" xmlns:p="http://schemas.openxmlformats.org/presentationml/2006/main" xmlns:r="http://schemas.openxmlformats.org/officeDocument/2006/relationships" xmlns:p14="http://schemas.microsoft.com/office/powerpoint/2010/main" xmlns:p15="http://schemas.microsoft.com/office/powerpoint/2012/main" xmlns:mc="http://schemas.openxmlformats.org/markup-compatibility/2006">
  <p:cSld>
    <p:spTree>
      <p:nvGrpSpPr>
        <p:cNvPr id="1" name=""/>
        <p:cNvGrpSpPr/>
        <p:nvPr/>
      </p:nvGrpSpPr>
      <p:grpSpPr>
        <a:xfrm>
          <a:off x="0" y="0"/>
          <a:ext cx="0" cy="0"/>
          <a:chOff x="0" y="0"/>
          <a:chExt cx="0" cy="0"/>
        </a:xfrm>
      </p:grpSpPr>
      <p:sp>
        <p:nvSpPr>
          <p:cNvPr id="106" name="CustomShape 1"/>
          <p:cNvSpPr/>
          <p:nvPr/>
        </p:nvSpPr>
        <p:spPr>
          <a:xfrm>
            <a:off x="1915200" y="1788480"/>
            <a:ext cx="8360280" cy="2097000"/>
          </a:xfrm>
          <a:prstGeom prst="rect">
            <a:avLst/>
          </a:prstGeom>
          <a:noFill/>
          <a:ln w="0">
            <a:noFill/>
          </a:ln>
        </p:spPr>
        <p:style>
          <a:lnRef idx="0"/>
          <a:fillRef idx="0"/>
          <a:effectRef idx="0"/>
          <a:fontRef idx="minor"/>
        </p:style>
        <p:txBody>
          <a:bodyPr lIns="90000" rIns="90000" tIns="45000" bIns="45000" anchor="b">
            <a:noAutofit/>
          </a:bodyPr>
          <a:p>
            <a:pPr algn="ctr">
              <a:lnSpc>
                <a:spcPct val="89000"/>
              </a:lnSpc>
            </a:pPr>
            <a:r>
              <a:rPr b="1" lang="ru-RU" sz="8000" spc="-1" strike="noStrike" cap="all">
                <a:solidFill>
                  <a:srgbClr val="675c49"/>
                </a:solidFill>
                <a:latin typeface="Franklin Gothic Book"/>
                <a:ea typeface="DejaVu Sans"/>
              </a:rPr>
              <a:t>Спасибо за внимание! </a:t>
            </a:r>
            <a:endParaRPr b="0" lang="ru-RU" sz="8000" spc="-1" strike="noStrike">
              <a:latin typeface="Arial"/>
            </a:endParaRPr>
          </a:p>
        </p:txBody>
      </p:sp>
      <p:sp>
        <p:nvSpPr>
          <p:cNvPr id="107" name="CustomShape 2"/>
          <p:cNvSpPr/>
          <p:nvPr/>
        </p:nvSpPr>
        <p:spPr>
          <a:xfrm>
            <a:off x="764280" y="3696840"/>
            <a:ext cx="10986120" cy="1552680"/>
          </a:xfrm>
          <a:prstGeom prst="rect">
            <a:avLst/>
          </a:prstGeom>
          <a:noFill/>
          <a:ln w="0">
            <a:noFill/>
          </a:ln>
        </p:spPr>
        <p:style>
          <a:lnRef idx="0"/>
          <a:fillRef idx="0"/>
          <a:effectRef idx="0"/>
          <a:fontRef idx="minor"/>
        </p:style>
        <p:txBody>
          <a:bodyPr lIns="90000" rIns="90000" tIns="45000" bIns="45000">
            <a:noAutofit/>
          </a:bodyPr>
          <a:p>
            <a:pPr algn="ctr">
              <a:lnSpc>
                <a:spcPct val="112000"/>
              </a:lnSpc>
              <a:tabLst>
                <a:tab algn="l" pos="0"/>
              </a:tabLst>
            </a:pPr>
            <a:r>
              <a:rPr b="1" lang="af-ZA" sz="4800" spc="-1" strike="noStrike">
                <a:solidFill>
                  <a:srgbClr val="191b0e"/>
                </a:solidFill>
                <a:latin typeface="Franklin Gothic Book"/>
                <a:ea typeface="DejaVu Sans"/>
              </a:rPr>
              <a:t>Thank you for your attention!</a:t>
            </a:r>
            <a:r>
              <a:rPr b="1" lang="ru-RU" sz="4800" spc="-1" strike="noStrike">
                <a:solidFill>
                  <a:srgbClr val="191b0e"/>
                </a:solidFill>
                <a:latin typeface="Franklin Gothic Book"/>
                <a:ea typeface="DejaVu Sans"/>
              </a:rPr>
              <a:t> </a:t>
            </a:r>
            <a:r>
              <a:rPr b="1" lang="ru-RU" sz="4800" spc="-1" strike="noStrike">
                <a:solidFill>
                  <a:srgbClr val="191b0e"/>
                </a:solidFill>
                <a:latin typeface="Wingdings"/>
                <a:ea typeface="DejaVu Sans"/>
              </a:rPr>
              <a:t></a:t>
            </a:r>
            <a:r>
              <a:rPr b="1" lang="ru-RU" sz="4800" spc="-1" strike="noStrike">
                <a:solidFill>
                  <a:srgbClr val="191b0e"/>
                </a:solidFill>
                <a:latin typeface="Franklin Gothic Book"/>
                <a:ea typeface="DejaVu Sans"/>
              </a:rPr>
              <a:t> </a:t>
            </a:r>
            <a:endParaRPr b="0" lang="ru-RU" sz="4800" spc="-1" strike="noStrike">
              <a:latin typeface="Arial"/>
            </a:endParaRPr>
          </a:p>
        </p:txBody>
      </p:sp>
    </p:spTree>
  </p:cSld>
  <mc:AlternateContent>
    <mc:Choice Requires="p14">
      <p:transition spd="slow" p14:dur="2000"/>
    </mc:Choice>
    <mc:Fallback>
      <p:transition spd="slow"/>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app.xml><?xml version="1.0" encoding="utf-8"?>
<Properties xmlns="http://schemas.openxmlformats.org/officeDocument/2006/extended-properties" xmlns:vt="http://schemas.openxmlformats.org/officeDocument/2006/docPropsVTypes">
  <Template/>
  <TotalTime>9</TotalTime>
  <Application>LibreOffice/7.0.3.1$Windows_X86_64 LibreOffice_project/d7547858d014d4cf69878db179d326fc3483e082</Applicat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2022-09-25T11:42:30Z</dcterms:created>
  <dc:creator>Неизвестный пользователь</dc:creator>
  <dc:description/>
  <dc:language>ru-RU</dc:language>
  <cp:lastModifiedBy/>
  <dcterms:modified xsi:type="dcterms:W3CDTF">2022-09-30T11:07:33Z</dcterms:modified>
  <cp:revision>7</cp:revision>
  <dc:subject/>
  <dc:title>История королевской семьи Великобритании</dc:titl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15.0000</vt:lpwstr>
  </property>
  <property fmtid="{D5CDD505-2E9C-101B-9397-08002B2CF9AE}" pid="3" name="HiddenSlides">
    <vt:i4>0</vt:i4>
  </property>
  <property fmtid="{D5CDD505-2E9C-101B-9397-08002B2CF9AE}" pid="4" name="HyperlinksChanged">
    <vt:bool>0</vt:bool>
  </property>
  <property fmtid="{D5CDD505-2E9C-101B-9397-08002B2CF9AE}" pid="5" name="LinksUpToDate">
    <vt:bool>0</vt:bool>
  </property>
  <property fmtid="{D5CDD505-2E9C-101B-9397-08002B2CF9AE}" pid="6" name="Notes">
    <vt:i4>0</vt:i4>
  </property>
  <property fmtid="{D5CDD505-2E9C-101B-9397-08002B2CF9AE}" pid="7" name="PresentationFormat">
    <vt:lpwstr>Широкоэкранный</vt:lpwstr>
  </property>
  <property fmtid="{D5CDD505-2E9C-101B-9397-08002B2CF9AE}" pid="8" name="ScaleCrop">
    <vt:bool>0</vt:bool>
  </property>
  <property fmtid="{D5CDD505-2E9C-101B-9397-08002B2CF9AE}" pid="9" name="ShareDoc">
    <vt:bool>0</vt:bool>
  </property>
  <property fmtid="{D5CDD505-2E9C-101B-9397-08002B2CF9AE}" pid="10" name="Slides">
    <vt:i4>8</vt:i4>
  </property>
</Properties>
</file>