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85" r:id="rId3"/>
    <p:sldId id="257" r:id="rId4"/>
    <p:sldId id="258" r:id="rId5"/>
    <p:sldId id="259" r:id="rId6"/>
    <p:sldId id="274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  <p:sldId id="295" r:id="rId40"/>
    <p:sldId id="296" r:id="rId41"/>
    <p:sldId id="297" r:id="rId4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9/30/2022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kf0ctsm32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9.jpe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cf3519aj20" TargetMode="Externa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hyperlink" Target="http://zoogalaktika.ru/for-children/games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zoogalaktika.ru/for-children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Дзюбенко Л.Н., учитель индивидуального обучения ГОУ РК С(К)Ш №40 г. Сыктывкара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71599"/>
            <a:ext cx="7772400" cy="2228851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Презентации к урокам по предмету речь и альтернативная коммуникация.</a:t>
            </a:r>
            <a:br>
              <a:rPr lang="ru-RU" sz="2000" dirty="0" smtClean="0"/>
            </a:br>
            <a:r>
              <a:rPr lang="ru-RU" sz="2000" dirty="0" smtClean="0"/>
              <a:t>Тема: Дикие </a:t>
            </a:r>
            <a:r>
              <a:rPr lang="ru-RU" sz="2000" dirty="0" smtClean="0"/>
              <a:t>животные. </a:t>
            </a:r>
            <a:br>
              <a:rPr lang="ru-RU" sz="2000" dirty="0" smtClean="0"/>
            </a:br>
            <a:r>
              <a:rPr lang="ru-RU" sz="2000" dirty="0" smtClean="0"/>
              <a:t>Медведь. Еж. Лиса. Заяц. </a:t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медведь.</a:t>
            </a:r>
            <a:endParaRPr lang="ru-RU" dirty="0"/>
          </a:p>
        </p:txBody>
      </p:sp>
      <p:pic>
        <p:nvPicPr>
          <p:cNvPr id="21506" name="Picture 2" descr="Картинки по запросу картинка маша и медведь | Медведь, Детский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905000"/>
            <a:ext cx="5372100" cy="30099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Это медведь.</a:t>
            </a:r>
            <a:endParaRPr lang="ru-RU" dirty="0"/>
          </a:p>
        </p:txBody>
      </p:sp>
      <p:pic>
        <p:nvPicPr>
          <p:cNvPr id="20484" name="Picture 4" descr="Игрушка медведь &quot;Tallula&quot;, 100 см, бежевый Kiddie Art – купить по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0" y="1295400"/>
            <a:ext cx="4762500" cy="476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ёж.</a:t>
            </a:r>
            <a:endParaRPr lang="ru-RU" dirty="0"/>
          </a:p>
        </p:txBody>
      </p:sp>
      <p:pic>
        <p:nvPicPr>
          <p:cNvPr id="24578" name="Picture 2" descr="Что понятно и ежу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7800" y="1447800"/>
            <a:ext cx="6657975" cy="37433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ёж.</a:t>
            </a:r>
            <a:endParaRPr lang="ru-RU" dirty="0"/>
          </a:p>
        </p:txBody>
      </p:sp>
      <p:pic>
        <p:nvPicPr>
          <p:cNvPr id="23554" name="Picture 2" descr="Забавный Ежик - Еж Изображения | Детские рисунки, Ежики, Детские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90800" y="1600200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ёж.</a:t>
            </a:r>
            <a:endParaRPr lang="ru-RU" dirty="0"/>
          </a:p>
        </p:txBody>
      </p:sp>
      <p:pic>
        <p:nvPicPr>
          <p:cNvPr id="22530" name="Picture 2" descr="Мягкая игрушка Gulliver &quot;Ежик Уф-уф&quot;, 24 с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352550"/>
            <a:ext cx="4819650" cy="4819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лиса.</a:t>
            </a:r>
            <a:endParaRPr lang="ru-RU" dirty="0"/>
          </a:p>
        </p:txBody>
      </p:sp>
      <p:pic>
        <p:nvPicPr>
          <p:cNvPr id="27650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1600200"/>
            <a:ext cx="5805696" cy="43576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лиса.</a:t>
            </a:r>
            <a:endParaRPr lang="ru-RU" dirty="0"/>
          </a:p>
        </p:txBody>
      </p:sp>
      <p:pic>
        <p:nvPicPr>
          <p:cNvPr id="26626" name="Picture 2" descr="Мультяшная лиса животных создает | Премиум вектор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295400"/>
            <a:ext cx="4595386" cy="4433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лиса.</a:t>
            </a:r>
            <a:endParaRPr lang="ru-RU" dirty="0"/>
          </a:p>
        </p:txBody>
      </p:sp>
      <p:pic>
        <p:nvPicPr>
          <p:cNvPr id="25602" name="Picture 2" descr="WWF Мягкая игрушка Лиса 23 см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43200" y="1295400"/>
            <a:ext cx="5029200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заяц.</a:t>
            </a:r>
            <a:endParaRPr lang="ru-RU" dirty="0"/>
          </a:p>
        </p:txBody>
      </p:sp>
      <p:pic>
        <p:nvPicPr>
          <p:cNvPr id="30722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1447800"/>
            <a:ext cx="4762500" cy="45910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заяц.</a:t>
            </a:r>
            <a:endParaRPr lang="ru-RU" dirty="0"/>
          </a:p>
        </p:txBody>
      </p:sp>
      <p:pic>
        <p:nvPicPr>
          <p:cNvPr id="29698" name="Picture 2" descr="ну погоди заяц - Поиск в Google | Мультяшные рисунки, Мультфильмы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1676400"/>
            <a:ext cx="2857500" cy="3638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1. Дикие </a:t>
            </a:r>
            <a:r>
              <a:rPr lang="ru-RU" sz="3200" dirty="0" smtClean="0"/>
              <a:t>животные. </a:t>
            </a:r>
            <a:br>
              <a:rPr lang="ru-RU" sz="3200" dirty="0" smtClean="0"/>
            </a:br>
            <a:r>
              <a:rPr lang="ru-RU" sz="3200" dirty="0" smtClean="0"/>
              <a:t>Медведь. Еж. Лиса. Заяц. </a:t>
            </a:r>
            <a:br>
              <a:rPr lang="ru-RU" sz="3200" dirty="0" smtClean="0"/>
            </a:br>
            <a:r>
              <a:rPr lang="ru-RU" sz="3200" dirty="0" smtClean="0"/>
              <a:t>Узнавание предметов.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5743522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Это заяц.</a:t>
            </a:r>
            <a:endParaRPr lang="ru-RU" dirty="0"/>
          </a:p>
        </p:txBody>
      </p:sp>
      <p:pic>
        <p:nvPicPr>
          <p:cNvPr id="28674" name="Picture 2" descr="Мягкая игрушка Заяц Антоша 15 см коллекция Лесята, Budi Basa, цена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1447800"/>
            <a:ext cx="4743450" cy="474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2. Дикие </a:t>
            </a:r>
            <a:r>
              <a:rPr lang="ru-RU" sz="3200" dirty="0" smtClean="0"/>
              <a:t>животные. </a:t>
            </a:r>
            <a:br>
              <a:rPr lang="ru-RU" sz="3200" dirty="0" smtClean="0"/>
            </a:br>
            <a:r>
              <a:rPr lang="ru-RU" sz="3200" dirty="0" smtClean="0"/>
              <a:t>Глобальное чтение.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Медведь</a:t>
            </a:r>
            <a:r>
              <a:rPr lang="ru-RU" sz="3200" dirty="0" smtClean="0"/>
              <a:t>. </a:t>
            </a:r>
            <a:r>
              <a:rPr lang="ru-RU" sz="3200" dirty="0" smtClean="0"/>
              <a:t>Еж.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681314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Повторение.</a:t>
            </a:r>
            <a:endParaRPr lang="ru-RU" dirty="0"/>
          </a:p>
        </p:txBody>
      </p:sp>
      <p:pic>
        <p:nvPicPr>
          <p:cNvPr id="5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752600"/>
            <a:ext cx="4038600" cy="4038600"/>
          </a:xfrm>
          <a:prstGeom prst="rect">
            <a:avLst/>
          </a:prstGeom>
          <a:noFill/>
        </p:spPr>
      </p:pic>
      <p:pic>
        <p:nvPicPr>
          <p:cNvPr id="6" name="Picture 2" descr="Что понятно и ежу?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799" y="1875199"/>
            <a:ext cx="2085975" cy="1172801"/>
          </a:xfrm>
          <a:prstGeom prst="rect">
            <a:avLst/>
          </a:prstGeom>
          <a:noFill/>
        </p:spPr>
      </p:pic>
      <p:pic>
        <p:nvPicPr>
          <p:cNvPr id="7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1752" y="3733800"/>
            <a:ext cx="3572248" cy="2681288"/>
          </a:xfrm>
          <a:prstGeom prst="rect">
            <a:avLst/>
          </a:prstGeom>
          <a:noFill/>
        </p:spPr>
      </p:pic>
      <p:pic>
        <p:nvPicPr>
          <p:cNvPr id="8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1600200"/>
            <a:ext cx="2213278" cy="21336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903387" y="3244334"/>
            <a:ext cx="1337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оказывает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34330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Примерные задания на повторение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Взрослый показывает картинку и спрашивает: «Кто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спрашивает: «Где медведь?» или «Покажи медведя». В случае затруднения оказывает помощь. </a:t>
            </a:r>
          </a:p>
          <a:p>
            <a:pPr algn="just"/>
            <a:r>
              <a:rPr lang="ru-RU" dirty="0" smtClean="0"/>
              <a:t>Игра «Да -нет». Взрослый показывает картинку и спрашивает: «Это медведь?».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«еж, лиса, заяц».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3010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Задания по новой теме.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Ребенку предлагается картинка с надписью.</a:t>
            </a:r>
          </a:p>
          <a:p>
            <a:r>
              <a:rPr lang="ru-RU" dirty="0" smtClean="0"/>
              <a:t>Взрослый произносит написанное слово: «ёж».</a:t>
            </a:r>
          </a:p>
          <a:p>
            <a:r>
              <a:rPr lang="ru-RU" dirty="0" smtClean="0"/>
              <a:t>Проводится дыхательная гимнастика «Сердитый ёжик».</a:t>
            </a:r>
          </a:p>
          <a:p>
            <a:r>
              <a:rPr lang="ru-RU" dirty="0" smtClean="0"/>
              <a:t>Снова демонстрируем картинку с надписью и произносим: «ёж».</a:t>
            </a:r>
          </a:p>
          <a:p>
            <a:r>
              <a:rPr lang="ru-RU" dirty="0" smtClean="0"/>
              <a:t>Предлагаем карточку (напечатать или написать от руки печатными буквами) со словом «ёж», произносим слов «ёж» и прикладываем карточку к картинке с надписью. Обращаем внимание, что надписи одинаковые. Для этого  произносим слово и одновременно показываем надпись  под картинкой,  далее снова произносим слово и показываем надпись на карточке.</a:t>
            </a:r>
          </a:p>
          <a:p>
            <a:r>
              <a:rPr lang="ru-RU" dirty="0" smtClean="0"/>
              <a:t>Предлагаем карточку со словом «ёж», произносим слово «ёж» и прикладываем карточку  к картинке  (надпись на картинке закрыта). Открываем надпись на картинке и обращаем внимание на то, что  слова одинаковые.</a:t>
            </a:r>
          </a:p>
          <a:p>
            <a:r>
              <a:rPr lang="ru-RU" dirty="0" smtClean="0"/>
              <a:t>Учим ребенка самостоятельно прикладывать карточку с надписью к картинке, просим произносить его слово «ёж» (если возможно), оказываем помощь.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4333197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4953000"/>
            <a:ext cx="7772400" cy="14478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ёж</a:t>
            </a:r>
            <a:endParaRPr lang="ru-RU" sz="9600" dirty="0"/>
          </a:p>
        </p:txBody>
      </p:sp>
      <p:pic>
        <p:nvPicPr>
          <p:cNvPr id="5" name="Picture 2" descr="Что понятно и ежу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219200"/>
            <a:ext cx="6200774" cy="34862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372594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Дыхательная гимнастика «Сердитый ежик»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just"/>
            <a:r>
              <a:rPr lang="ru-RU" b="1" i="1" dirty="0" smtClean="0"/>
              <a:t>Цель:</a:t>
            </a:r>
            <a:r>
              <a:rPr lang="ru-RU" dirty="0" smtClean="0"/>
              <a:t> развитие плавного, длительного выдоха.</a:t>
            </a:r>
            <a:br>
              <a:rPr lang="ru-RU" dirty="0" smtClean="0"/>
            </a:br>
            <a:endParaRPr lang="ru-RU" dirty="0" smtClean="0"/>
          </a:p>
          <a:p>
            <a:pPr algn="just"/>
            <a:r>
              <a:rPr lang="ru-RU" dirty="0" smtClean="0"/>
              <a:t>Встаньте, ноги на ширине плеч. Представьте, как ежик во время опасности сворачивается в клубок. Наклонитесь как можно ниже, не отрывая пятки от пола, обхватите руками грудь, голову опустите, произнеся на выдохе "</a:t>
            </a:r>
            <a:r>
              <a:rPr lang="ru-RU" dirty="0" err="1" smtClean="0"/>
              <a:t>п-ф-ф</a:t>
            </a:r>
            <a:r>
              <a:rPr lang="ru-RU" dirty="0" smtClean="0"/>
              <a:t>" - звук, издаваемый сердитым ежиком, затем "</a:t>
            </a:r>
            <a:r>
              <a:rPr lang="ru-RU" dirty="0" err="1" smtClean="0"/>
              <a:t>ф-р-р</a:t>
            </a:r>
            <a:r>
              <a:rPr lang="ru-RU" dirty="0" smtClean="0"/>
              <a:t>" - а это уже довольный ежик. Повторите с ребенком три-пять раз.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1952796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Аналогичные задания проводим со словом «медведь».  В качестве физминутки используем упражнение «Потопай, как медведь».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575903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05400"/>
            <a:ext cx="7772400" cy="1143000"/>
          </a:xfrm>
        </p:spPr>
        <p:txBody>
          <a:bodyPr>
            <a:noAutofit/>
          </a:bodyPr>
          <a:lstStyle/>
          <a:p>
            <a:pPr algn="ctr"/>
            <a:r>
              <a:rPr lang="ru-RU" sz="9600" dirty="0" smtClean="0"/>
              <a:t>медведь</a:t>
            </a:r>
            <a:endParaRPr lang="ru-RU" sz="9600" dirty="0"/>
          </a:p>
        </p:txBody>
      </p:sp>
      <p:pic>
        <p:nvPicPr>
          <p:cNvPr id="3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304800"/>
            <a:ext cx="4876800" cy="487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6014143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https://learningapps.org/watch?v=pkf0ctsm320</a:t>
            </a:r>
            <a:r>
              <a:rPr lang="ru-RU" dirty="0" smtClean="0"/>
              <a:t>   по данной ссылке можно выполнить упражнение на соотнесение картинки и надписи.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7898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Примерные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pPr algn="just"/>
            <a:r>
              <a:rPr lang="ru-RU" dirty="0" smtClean="0"/>
              <a:t>Взрослый показывает предмет (игрушку, картинку) и произносит:  «Медведь» или «Это медведь».</a:t>
            </a:r>
          </a:p>
          <a:p>
            <a:pPr algn="just"/>
            <a:r>
              <a:rPr lang="ru-RU" dirty="0" smtClean="0"/>
              <a:t>Взрослый показывает предмет (игрушку, картинку) и спрашивает: «Кто это?»  Если ответ невозможен, произносит сам.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спрашивает: «Где медведь?» или «Покажи медведя». В случае затруднения оказывает помощь. (Количество предметов  определяется в соответствии с особенностями и возможностями ребенка).</a:t>
            </a:r>
          </a:p>
          <a:p>
            <a:pPr algn="just"/>
            <a:r>
              <a:rPr lang="ru-RU" dirty="0" smtClean="0"/>
              <a:t>Взрослый предлагает ряд предметов (игрушек, картинок) и просит: «Возьми медведя» или «Дай медведя». В случае затруднения оказывает помощь.</a:t>
            </a:r>
          </a:p>
          <a:p>
            <a:pPr algn="just"/>
            <a:r>
              <a:rPr lang="ru-RU" dirty="0" smtClean="0"/>
              <a:t>Игра «Да -нет». Взрослый показывает предмет (игрушку, картинку) и спрашивает: «Это медведь?». При ответе используется слово, жест, карточка-подсказка. В случае затруднения оказывает помощь.</a:t>
            </a:r>
          </a:p>
          <a:p>
            <a:pPr algn="just"/>
            <a:endParaRPr lang="ru-RU" dirty="0" smtClean="0"/>
          </a:p>
          <a:p>
            <a:pPr algn="just">
              <a:buNone/>
            </a:pPr>
            <a:r>
              <a:rPr lang="ru-RU" dirty="0" smtClean="0"/>
              <a:t>Аналогично проводится работа со словами «еж, лиса, заяц».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268605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Урок 3. </a:t>
            </a:r>
            <a:r>
              <a:rPr lang="ru-RU" sz="3200" dirty="0" smtClean="0"/>
              <a:t>Дикие </a:t>
            </a:r>
            <a:r>
              <a:rPr lang="ru-RU" sz="3200" dirty="0" smtClean="0"/>
              <a:t>животные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r>
              <a:rPr lang="ru-RU" sz="3200" dirty="0" smtClean="0"/>
              <a:t>Дидактическая игра «Найди пару».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454190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Прочитайте ребенку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Кто в лесу глухом живет –</a:t>
            </a:r>
          </a:p>
          <a:p>
            <a:pPr>
              <a:buNone/>
            </a:pPr>
            <a:r>
              <a:rPr lang="ru-RU" dirty="0" smtClean="0"/>
              <a:t> Неуклюжий, косолапый, </a:t>
            </a:r>
          </a:p>
          <a:p>
            <a:pPr>
              <a:buNone/>
            </a:pPr>
            <a:r>
              <a:rPr lang="ru-RU" dirty="0" smtClean="0"/>
              <a:t>Летом ест малину, мед.</a:t>
            </a:r>
          </a:p>
          <a:p>
            <a:pPr>
              <a:buNone/>
            </a:pPr>
            <a:r>
              <a:rPr lang="ru-RU" dirty="0" smtClean="0"/>
              <a:t> А зимой сосет он лапу?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Медведь.</a:t>
            </a:r>
            <a:endParaRPr lang="ru-RU" dirty="0"/>
          </a:p>
        </p:txBody>
      </p:sp>
      <p:pic>
        <p:nvPicPr>
          <p:cNvPr id="4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514600"/>
            <a:ext cx="2286000" cy="2286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5420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общей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Выполнять движения под стихотворение</a:t>
            </a:r>
          </a:p>
          <a:p>
            <a:endParaRPr lang="ru-RU" dirty="0" smtClean="0"/>
          </a:p>
          <a:p>
            <a:pPr>
              <a:buNone/>
            </a:pPr>
            <a:r>
              <a:rPr lang="ru-RU" b="1" dirty="0" smtClean="0"/>
              <a:t>Эй, эй, эй, мохнатый мишка!  </a:t>
            </a:r>
            <a:r>
              <a:rPr lang="ru-RU" dirty="0" smtClean="0"/>
              <a:t>(шагать на месте под ритм стихотворения) </a:t>
            </a:r>
          </a:p>
          <a:p>
            <a:pPr>
              <a:buNone/>
            </a:pPr>
            <a:r>
              <a:rPr lang="ru-RU" b="1" dirty="0" smtClean="0"/>
              <a:t>Помоги достать нам шишку! </a:t>
            </a:r>
          </a:p>
          <a:p>
            <a:pPr>
              <a:buNone/>
            </a:pPr>
            <a:r>
              <a:rPr lang="ru-RU" b="1" dirty="0" smtClean="0"/>
              <a:t>Висит шишка высоко,  </a:t>
            </a:r>
            <a:r>
              <a:rPr lang="ru-RU" dirty="0" smtClean="0"/>
              <a:t>(поднять руки вверх, ритмично хлопать в ладоши)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b="1" dirty="0" smtClean="0"/>
              <a:t>Достать шишку нелегко!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702936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ребенку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Комочек пуха </a:t>
            </a:r>
          </a:p>
          <a:p>
            <a:pPr>
              <a:buNone/>
            </a:pPr>
            <a:r>
              <a:rPr lang="ru-RU" dirty="0" smtClean="0"/>
              <a:t>Длинное ухо, </a:t>
            </a:r>
          </a:p>
          <a:p>
            <a:pPr>
              <a:buNone/>
            </a:pPr>
            <a:r>
              <a:rPr lang="ru-RU" dirty="0" smtClean="0"/>
              <a:t>Прыгает ловко, </a:t>
            </a:r>
          </a:p>
          <a:p>
            <a:pPr>
              <a:buNone/>
            </a:pPr>
            <a:r>
              <a:rPr lang="ru-RU" dirty="0" smtClean="0"/>
              <a:t>Любит морковку.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Заяц</a:t>
            </a:r>
            <a:endParaRPr lang="ru-RU" dirty="0"/>
          </a:p>
        </p:txBody>
      </p:sp>
      <p:pic>
        <p:nvPicPr>
          <p:cNvPr id="4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91200" y="2895600"/>
            <a:ext cx="2171700" cy="20935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7678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Пальчиковая гимнастика «Зайцы»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Скачет зайка косой </a:t>
            </a:r>
            <a:r>
              <a:rPr lang="ru-RU" dirty="0" smtClean="0"/>
              <a:t>(правой рукой изобразите скачущего зайчика; для этого сожмите кулак, а указательный и средний пальцы выпрямите – это ушки; покачивайте рукой вверх-вниз) </a:t>
            </a:r>
          </a:p>
          <a:p>
            <a:pPr>
              <a:buNone/>
            </a:pPr>
            <a:r>
              <a:rPr lang="ru-RU" b="1" dirty="0" smtClean="0"/>
              <a:t>Под высокою сосной </a:t>
            </a:r>
            <a:r>
              <a:rPr lang="ru-RU" dirty="0" smtClean="0"/>
              <a:t>(выпрямите и растопырьте все пальцы, изображая дерево). </a:t>
            </a:r>
          </a:p>
          <a:p>
            <a:pPr>
              <a:buNone/>
            </a:pPr>
            <a:r>
              <a:rPr lang="ru-RU" b="1" dirty="0" smtClean="0"/>
              <a:t>Под другою сосной </a:t>
            </a:r>
            <a:r>
              <a:rPr lang="ru-RU" dirty="0" smtClean="0"/>
              <a:t>(левой рукой изобразите дерево) </a:t>
            </a:r>
          </a:p>
          <a:p>
            <a:pPr>
              <a:buNone/>
            </a:pPr>
            <a:r>
              <a:rPr lang="ru-RU" b="1" dirty="0" smtClean="0"/>
              <a:t>Скачет зайка другой </a:t>
            </a:r>
            <a:r>
              <a:rPr lang="ru-RU" dirty="0" smtClean="0"/>
              <a:t>(левой рукой изобразите зайчика).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548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Прочитайте ребенку загадку.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Хитрая плутовка, </a:t>
            </a:r>
          </a:p>
          <a:p>
            <a:pPr>
              <a:buNone/>
            </a:pPr>
            <a:r>
              <a:rPr lang="ru-RU" dirty="0" smtClean="0"/>
              <a:t>Рыжая головка. </a:t>
            </a:r>
          </a:p>
          <a:p>
            <a:pPr>
              <a:buNone/>
            </a:pPr>
            <a:r>
              <a:rPr lang="ru-RU" dirty="0" smtClean="0"/>
              <a:t>Хвост пушистый – краса! </a:t>
            </a:r>
          </a:p>
          <a:p>
            <a:pPr>
              <a:buNone/>
            </a:pPr>
            <a:r>
              <a:rPr lang="ru-RU" dirty="0" smtClean="0"/>
              <a:t>А зовут ее...</a:t>
            </a:r>
          </a:p>
          <a:p>
            <a:pPr>
              <a:buNone/>
            </a:pPr>
            <a:r>
              <a:rPr lang="ru-RU" dirty="0" smtClean="0"/>
              <a:t>                                  Лиса!</a:t>
            </a:r>
            <a:endParaRPr lang="ru-RU" dirty="0"/>
          </a:p>
        </p:txBody>
      </p:sp>
      <p:pic>
        <p:nvPicPr>
          <p:cNvPr id="4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24196" y="2971800"/>
            <a:ext cx="3715004" cy="278843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3011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Мимические упражнения.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Лиса высматривает мышку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Прищуривать глаза по очереди.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1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Упражнения для щек и губ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«Зайчик» </a:t>
            </a:r>
            <a:r>
              <a:rPr lang="ru-RU" dirty="0" smtClean="0"/>
              <a:t>Поднимать верхнюю губу, обнажая только верхние зубы. </a:t>
            </a:r>
          </a:p>
          <a:p>
            <a:r>
              <a:rPr lang="ru-RU" b="1" dirty="0" smtClean="0"/>
              <a:t>«Сердитая лиса» </a:t>
            </a:r>
            <a:r>
              <a:rPr lang="ru-RU" dirty="0" smtClean="0"/>
              <a:t>Оттягивать вниз нижнюю губу, обнажая только нижние зубы.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5066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Упражнения для языка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«Мишка слизывает мед»   </a:t>
            </a:r>
            <a:r>
              <a:rPr lang="ru-RU" dirty="0" smtClean="0"/>
              <a:t>Облизать сначала только верхнюю губу (язык  «чашечкой»), затем облизать верхнюю и нижнюю губы.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1327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пару»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876800"/>
          </a:xfrm>
        </p:spPr>
        <p:txBody>
          <a:bodyPr/>
          <a:lstStyle/>
          <a:p>
            <a:r>
              <a:rPr lang="ru-RU" dirty="0" smtClean="0"/>
              <a:t>Ребенку предлагаются картинки с изображением животных и игрушки (картинки с изображением игрушек). Нужно найти пару: картинка и игрушка.</a:t>
            </a:r>
            <a:endParaRPr lang="ru-RU" dirty="0"/>
          </a:p>
        </p:txBody>
      </p:sp>
      <p:pic>
        <p:nvPicPr>
          <p:cNvPr id="4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124200"/>
            <a:ext cx="1676400" cy="1676400"/>
          </a:xfrm>
          <a:prstGeom prst="rect">
            <a:avLst/>
          </a:prstGeom>
          <a:noFill/>
        </p:spPr>
      </p:pic>
      <p:pic>
        <p:nvPicPr>
          <p:cNvPr id="5" name="Picture 4" descr="Игрушка медведь &quot;Tallula&quot;, 100 см, бежевый Kiddie Art – купить по ..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4876800"/>
            <a:ext cx="1295400" cy="1295400"/>
          </a:xfrm>
          <a:prstGeom prst="rect">
            <a:avLst/>
          </a:prstGeom>
          <a:noFill/>
        </p:spPr>
      </p:pic>
      <p:pic>
        <p:nvPicPr>
          <p:cNvPr id="6" name="Picture 2" descr="Лиса на прозрачном - Png иконки #46 - PNG картинки с прозрачным ..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7600" y="3124200"/>
            <a:ext cx="2286000" cy="1715845"/>
          </a:xfrm>
          <a:prstGeom prst="rect">
            <a:avLst/>
          </a:prstGeom>
          <a:noFill/>
        </p:spPr>
      </p:pic>
      <p:pic>
        <p:nvPicPr>
          <p:cNvPr id="7" name="Picture 2" descr="WWF Мягкая игрушка Лиса 23 см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86200" y="4648200"/>
            <a:ext cx="1600200" cy="1600200"/>
          </a:xfrm>
          <a:prstGeom prst="rect">
            <a:avLst/>
          </a:prstGeom>
          <a:noFill/>
        </p:spPr>
      </p:pic>
      <p:pic>
        <p:nvPicPr>
          <p:cNvPr id="8" name="Picture 2" descr="Фонд Сапсан - Курганская область - Фауна Курганской области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48400" y="3048000"/>
            <a:ext cx="1659958" cy="1600200"/>
          </a:xfrm>
          <a:prstGeom prst="rect">
            <a:avLst/>
          </a:prstGeom>
          <a:noFill/>
        </p:spPr>
      </p:pic>
      <p:pic>
        <p:nvPicPr>
          <p:cNvPr id="9" name="Picture 2" descr="Мягкая игрушка Заяц Антоша 15 см коллекция Лесята, Budi Basa, цена ...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4876800"/>
            <a:ext cx="1219200" cy="1219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6374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ru-RU" b="1" dirty="0" smtClean="0"/>
              <a:t>Дыхательная гимнастика «Сердитый ежик»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pPr algn="just"/>
            <a:r>
              <a:rPr lang="ru-RU" b="1" i="1" dirty="0" smtClean="0"/>
              <a:t>Цель:</a:t>
            </a:r>
            <a:r>
              <a:rPr lang="ru-RU" dirty="0" smtClean="0"/>
              <a:t> развитие плавного, длительного выдоха.</a:t>
            </a:r>
            <a:br>
              <a:rPr lang="ru-RU" dirty="0" smtClean="0"/>
            </a:br>
            <a:endParaRPr lang="ru-RU" dirty="0" smtClean="0"/>
          </a:p>
          <a:p>
            <a:pPr algn="just"/>
            <a:r>
              <a:rPr lang="ru-RU" dirty="0" smtClean="0"/>
              <a:t>Встаньте, ноги на ширине плеч. Представьте, как ежик во время опасности сворачивается в клубок. Наклонитесь как можно ниже, не отрывая пятки от пола, обхватите руками грудь, голову опустите, произнеся на выдохе "</a:t>
            </a:r>
            <a:r>
              <a:rPr lang="ru-RU" dirty="0" err="1" smtClean="0"/>
              <a:t>п-ф-ф</a:t>
            </a:r>
            <a:r>
              <a:rPr lang="ru-RU" dirty="0" smtClean="0"/>
              <a:t>" - звук, издаваемый сердитым ежиком, затем "</a:t>
            </a:r>
            <a:r>
              <a:rPr lang="ru-RU" dirty="0" err="1" smtClean="0"/>
              <a:t>ф-р-р</a:t>
            </a:r>
            <a:r>
              <a:rPr lang="ru-RU" dirty="0" smtClean="0"/>
              <a:t>" - а это уже довольный ежик. Повторите с ребенком три-пять раз.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«Найди пару»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https://learningapps.org/watch?v=pcf3519aj20</a:t>
            </a:r>
            <a:r>
              <a:rPr lang="ru-RU" dirty="0" smtClean="0"/>
              <a:t> по данной ссылке можно выполнить задание.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92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http://zoogalaktika.ru/for-children/games</a:t>
            </a:r>
            <a:r>
              <a:rPr lang="ru-RU" dirty="0" smtClean="0"/>
              <a:t>    На данном сайте можно использовать  развивающие игры (составление пар)</a:t>
            </a:r>
          </a:p>
          <a:p>
            <a:r>
              <a:rPr lang="ru-RU" dirty="0" smtClean="0"/>
              <a:t>Накорми животных </a:t>
            </a:r>
          </a:p>
          <a:p>
            <a:r>
              <a:rPr lang="ru-RU" dirty="0" smtClean="0"/>
              <a:t>Звери и зверята</a:t>
            </a:r>
          </a:p>
          <a:p>
            <a:r>
              <a:rPr lang="ru-RU" dirty="0" smtClean="0"/>
              <a:t>Где чьи следы</a:t>
            </a:r>
          </a:p>
          <a:p>
            <a:r>
              <a:rPr lang="ru-RU" dirty="0" smtClean="0"/>
              <a:t>Кто где живет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7609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Дыхательная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 «Ёжик».</a:t>
            </a:r>
            <a:endParaRPr lang="ru-RU" dirty="0" smtClean="0"/>
          </a:p>
          <a:p>
            <a:pPr algn="just"/>
            <a:r>
              <a:rPr lang="ru-RU" dirty="0" smtClean="0"/>
              <a:t>Поворот головы вправо – влево в темпе движения. Одновременно с каждым поворотом вдох носом: короткий, шумный (как ёжик), с напряжением мышц всей носоглотки (ноздри двигаются и как бы соединяются, шея напрягается). Выдох мягкий, произвольный, через полуоткрытые губы.</a:t>
            </a:r>
          </a:p>
          <a:p>
            <a:pPr algn="just"/>
            <a:r>
              <a:rPr lang="ru-RU" dirty="0" smtClean="0"/>
              <a:t>Повторить 4-8 раз.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Артикуляционная гимнастика.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Упражнение «Зайчик»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Поднять вверх верхнюю губу, обнажая только верхние зубы.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Развитие общей моторики.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Потопай, как медведь (как мишка).</a:t>
            </a:r>
          </a:p>
          <a:p>
            <a:r>
              <a:rPr lang="ru-RU" dirty="0" smtClean="0"/>
              <a:t>Попрыгай, как заяц (как зайка).</a:t>
            </a:r>
          </a:p>
          <a:p>
            <a:endParaRPr lang="ru-RU" dirty="0" smtClean="0"/>
          </a:p>
          <a:p>
            <a:pPr algn="just">
              <a:buNone/>
            </a:pPr>
            <a:r>
              <a:rPr lang="ru-RU" dirty="0" smtClean="0"/>
              <a:t>Сначала ребенку предлагается образец действия</a:t>
            </a:r>
          </a:p>
          <a:p>
            <a:pPr algn="just">
              <a:buNone/>
            </a:pPr>
            <a:r>
              <a:rPr lang="ru-RU" dirty="0" smtClean="0"/>
              <a:t>и словесная инструкция. Далее только словесная</a:t>
            </a:r>
          </a:p>
          <a:p>
            <a:pPr algn="just">
              <a:buNone/>
            </a:pPr>
            <a:r>
              <a:rPr lang="ru-RU" dirty="0" smtClean="0"/>
              <a:t>инструкция.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Дополнительные задания.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http://zoogalaktika.ru/for-children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На данном сайте можно использовать  разделы</a:t>
            </a:r>
          </a:p>
          <a:p>
            <a:r>
              <a:rPr lang="ru-RU" dirty="0" smtClean="0"/>
              <a:t>Развивающие игры для детей. Игра «Собери</a:t>
            </a:r>
          </a:p>
          <a:p>
            <a:pPr>
              <a:buNone/>
            </a:pPr>
            <a:r>
              <a:rPr lang="ru-RU" dirty="0" smtClean="0"/>
              <a:t>картинку».</a:t>
            </a:r>
          </a:p>
          <a:p>
            <a:r>
              <a:rPr lang="ru-RU" dirty="0" smtClean="0"/>
              <a:t>Стихи и сказки о животных.</a:t>
            </a:r>
          </a:p>
          <a:p>
            <a:r>
              <a:rPr lang="ru-RU" dirty="0" smtClean="0"/>
              <a:t>Загадки о животных.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Иллюстративный материал.</a:t>
            </a:r>
            <a:br>
              <a:rPr lang="ru-RU" dirty="0" smtClean="0"/>
            </a:br>
            <a:r>
              <a:rPr lang="ru-RU" dirty="0" smtClean="0"/>
              <a:t>Это медведь.</a:t>
            </a:r>
            <a:endParaRPr lang="ru-RU" dirty="0"/>
          </a:p>
        </p:txBody>
      </p:sp>
      <p:pic>
        <p:nvPicPr>
          <p:cNvPr id="1028" name="Picture 4" descr="Картинки для детей медведь | Медведи гризли, Медведь, Изображения ..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52600" y="1600200"/>
            <a:ext cx="47244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117</TotalTime>
  <Words>989</Words>
  <Application>Microsoft Office PowerPoint</Application>
  <PresentationFormat>Экран (4:3)</PresentationFormat>
  <Paragraphs>130</Paragraphs>
  <Slides>41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7" baseType="lpstr">
      <vt:lpstr>Calibri</vt:lpstr>
      <vt:lpstr>Cambria</vt:lpstr>
      <vt:lpstr>Franklin Gothic Book</vt:lpstr>
      <vt:lpstr>Perpetua</vt:lpstr>
      <vt:lpstr>Wingdings 2</vt:lpstr>
      <vt:lpstr>Справедливость</vt:lpstr>
      <vt:lpstr>Презентации к урокам по предмету речь и альтернативная коммуникация. Тема: Дикие животные.  Медведь. Еж. Лиса. Заяц.  </vt:lpstr>
      <vt:lpstr>Урок 1. Дикие животные.  Медведь. Еж. Лиса. Заяц.  Узнавание предметов. </vt:lpstr>
      <vt:lpstr>Примерные задания.</vt:lpstr>
      <vt:lpstr>Дыхательная гимнастика.</vt:lpstr>
      <vt:lpstr>Дыхательная гимнастика.</vt:lpstr>
      <vt:lpstr>Артикуляционная гимнастика.</vt:lpstr>
      <vt:lpstr>Развитие общей моторики.</vt:lpstr>
      <vt:lpstr>Дополнительные задания.</vt:lpstr>
      <vt:lpstr>Иллюстративный материал. Это медведь.</vt:lpstr>
      <vt:lpstr> Это медведь.</vt:lpstr>
      <vt:lpstr> Это медведь.</vt:lpstr>
      <vt:lpstr>Это ёж.</vt:lpstr>
      <vt:lpstr>Это ёж.</vt:lpstr>
      <vt:lpstr>Это ёж.</vt:lpstr>
      <vt:lpstr>Это лиса.</vt:lpstr>
      <vt:lpstr>Это лиса.</vt:lpstr>
      <vt:lpstr>Это лиса.</vt:lpstr>
      <vt:lpstr>Это заяц.</vt:lpstr>
      <vt:lpstr>Это заяц.</vt:lpstr>
      <vt:lpstr>Это заяц.</vt:lpstr>
      <vt:lpstr>Урок 2. Дикие животные.  Глобальное чтение.  Медведь. Еж.</vt:lpstr>
      <vt:lpstr>Повторение.</vt:lpstr>
      <vt:lpstr>Примерные задания на повторение</vt:lpstr>
      <vt:lpstr>Задания по новой теме.</vt:lpstr>
      <vt:lpstr>ёж</vt:lpstr>
      <vt:lpstr>Дыхательная гимнастика.</vt:lpstr>
      <vt:lpstr>Презентация PowerPoint</vt:lpstr>
      <vt:lpstr>медведь</vt:lpstr>
      <vt:lpstr>Дополнительные задания.</vt:lpstr>
      <vt:lpstr>Урок 3. Дикие животные.  Дидактическая игра «Найди пару».</vt:lpstr>
      <vt:lpstr>Прочитайте ребенку загадку.</vt:lpstr>
      <vt:lpstr>Развитие общей моторики.</vt:lpstr>
      <vt:lpstr>Прочитайте ребенку загадку.</vt:lpstr>
      <vt:lpstr>Пальчиковая гимнастика «Зайцы»</vt:lpstr>
      <vt:lpstr>Прочитайте ребенку загадку.</vt:lpstr>
      <vt:lpstr>Мимические упражнения.</vt:lpstr>
      <vt:lpstr> Упражнения для щек и губ </vt:lpstr>
      <vt:lpstr> Упражнения для языка </vt:lpstr>
      <vt:lpstr>«Найди пару»</vt:lpstr>
      <vt:lpstr>«Найди пару»</vt:lpstr>
      <vt:lpstr>Дополнительные задания.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Дидактический материал по теме «Дикие животные. Медведь. Еж. Лиса. Заяц. Узнавание предметов».</dc:title>
  <dc:creator>Mama</dc:creator>
  <cp:lastModifiedBy>Пользователь</cp:lastModifiedBy>
  <cp:revision>23</cp:revision>
  <dcterms:created xsi:type="dcterms:W3CDTF">2020-04-01T06:33:00Z</dcterms:created>
  <dcterms:modified xsi:type="dcterms:W3CDTF">2022-09-30T08:49:34Z</dcterms:modified>
</cp:coreProperties>
</file>