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61" r:id="rId5"/>
    <p:sldId id="262" r:id="rId6"/>
    <p:sldId id="263" r:id="rId7"/>
    <p:sldId id="271" r:id="rId8"/>
    <p:sldId id="268" r:id="rId9"/>
    <p:sldId id="259" r:id="rId10"/>
    <p:sldId id="266" r:id="rId11"/>
    <p:sldId id="267" r:id="rId12"/>
    <p:sldId id="270" r:id="rId13"/>
    <p:sldId id="265" r:id="rId14"/>
    <p:sldId id="26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5C4B-7080-4D20-B202-7DDE07CB4473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586A-AE42-48DC-8E34-DF7E5B8F7D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548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5C4B-7080-4D20-B202-7DDE07CB4473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586A-AE42-48DC-8E34-DF7E5B8F7D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8634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5C4B-7080-4D20-B202-7DDE07CB4473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586A-AE42-48DC-8E34-DF7E5B8F7D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700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5C4B-7080-4D20-B202-7DDE07CB4473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586A-AE42-48DC-8E34-DF7E5B8F7D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1225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5C4B-7080-4D20-B202-7DDE07CB4473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586A-AE42-48DC-8E34-DF7E5B8F7D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069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5C4B-7080-4D20-B202-7DDE07CB4473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586A-AE42-48DC-8E34-DF7E5B8F7D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4899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5C4B-7080-4D20-B202-7DDE07CB4473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586A-AE42-48DC-8E34-DF7E5B8F7D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26001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5C4B-7080-4D20-B202-7DDE07CB4473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586A-AE42-48DC-8E34-DF7E5B8F7D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8104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5C4B-7080-4D20-B202-7DDE07CB4473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586A-AE42-48DC-8E34-DF7E5B8F7D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76424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5C4B-7080-4D20-B202-7DDE07CB4473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586A-AE42-48DC-8E34-DF7E5B8F7D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0011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D35C4B-7080-4D20-B202-7DDE07CB4473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A6586A-AE42-48DC-8E34-DF7E5B8F7D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15755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D35C4B-7080-4D20-B202-7DDE07CB4473}" type="datetimeFigureOut">
              <a:rPr lang="ru-RU" smtClean="0"/>
              <a:t>30.09.2022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A6586A-AE42-48DC-8E34-DF7E5B8F7D4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076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Вода горячая и холодная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9032\Pictures\Лена 2021\Вода главный лис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846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96075" y="1323439"/>
            <a:ext cx="720080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</a:t>
            </a:r>
            <a:r>
              <a:rPr lang="ru-RU" sz="8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горячая</a:t>
            </a:r>
            <a:r>
              <a:rPr lang="ru-RU" sz="80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ru-RU" sz="7200" dirty="0">
                <a:solidFill>
                  <a:schemeClr val="bg1"/>
                </a:solidFill>
              </a:rPr>
              <a:t>              </a:t>
            </a:r>
            <a:r>
              <a:rPr lang="ru-RU" sz="7200" dirty="0">
                <a:solidFill>
                  <a:srgbClr val="FFFF00"/>
                </a:solidFill>
              </a:rPr>
              <a:t>и  </a:t>
            </a:r>
          </a:p>
          <a:p>
            <a:r>
              <a:rPr lang="ru-RU" sz="7200" dirty="0">
                <a:solidFill>
                  <a:schemeClr val="bg1"/>
                </a:solidFill>
              </a:rPr>
              <a:t>          </a:t>
            </a:r>
            <a:r>
              <a:rPr lang="ru-RU" sz="8800" dirty="0">
                <a:solidFill>
                  <a:schemeClr val="tx2">
                    <a:lumMod val="40000"/>
                    <a:lumOff val="60000"/>
                  </a:schemeClr>
                </a:solidFill>
              </a:rPr>
              <a:t>холодная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40EED29-0E9C-D306-DD54-8825DD645DF2}"/>
              </a:ext>
            </a:extLst>
          </p:cNvPr>
          <p:cNvSpPr txBox="1"/>
          <p:nvPr/>
        </p:nvSpPr>
        <p:spPr>
          <a:xfrm>
            <a:off x="264412" y="254760"/>
            <a:ext cx="4670474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МБОУ «</a:t>
            </a:r>
            <a:r>
              <a:rPr lang="ru-RU" sz="3200" dirty="0" err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ОЦ»Созвездие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     2 класс.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7728DD-4CB0-BE6C-57AB-D4736F5A27D2}"/>
              </a:ext>
            </a:extLst>
          </p:cNvPr>
          <p:cNvSpPr txBox="1"/>
          <p:nvPr/>
        </p:nvSpPr>
        <p:spPr>
          <a:xfrm>
            <a:off x="4572000" y="5762271"/>
            <a:ext cx="467047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ru-RU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начальных классов</a:t>
            </a:r>
          </a:p>
          <a:p>
            <a:pPr eaLnBrk="1" hangingPunct="1"/>
            <a:r>
              <a:rPr lang="ru-RU" sz="24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Иванова Елена Александровна</a:t>
            </a:r>
          </a:p>
        </p:txBody>
      </p:sp>
    </p:spTree>
    <p:extLst>
      <p:ext uri="{BB962C8B-B14F-4D97-AF65-F5344CB8AC3E}">
        <p14:creationId xmlns:p14="http://schemas.microsoft.com/office/powerpoint/2010/main" val="8108407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79032\Pictures\Лена 2021\Вода г и х бегу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6632"/>
            <a:ext cx="9143999" cy="6696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95933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266" name="Picture 2" descr="C:\Users\79032\Pictures\Лена 2021\Вода закал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5456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9" name="Picture 3" descr="C:\Users\79032\Pictures\Лена 2021\Вода пить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0" cy="6813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42227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79032\Pictures\Лена 2021\Вода дорожи не лей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9108503" cy="676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0735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5" name="Picture 3" descr="C:\Users\79032\Pictures\Лена 2021\Вода береги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624"/>
            <a:ext cx="9144000" cy="676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95632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79032\Pictures\Лена 2021\Вода свойства ее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2221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79032\Pictures\Лена 2021\Вода зачем нужн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069932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99392"/>
            <a:ext cx="8229600" cy="1143000"/>
          </a:xfrm>
        </p:spPr>
        <p:txBody>
          <a:bodyPr/>
          <a:lstStyle/>
          <a:p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Выполнение эксперимента: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145435"/>
          </a:xfrm>
        </p:spPr>
        <p:txBody>
          <a:bodyPr>
            <a:normAutofit/>
          </a:bodyPr>
          <a:lstStyle/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Уточняем правила безопасности – вода из крана бывает горячая!!!</a:t>
            </a: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Где живет вода дома?  - в водопроводном кране</a:t>
            </a: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нет воды?  - кран закрыт!</a:t>
            </a: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нужно сделать, чтобы полилась вода? – открыть кран</a:t>
            </a: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нужно сделать, чтоб перестала течь? – закрыть кран!</a:t>
            </a: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Почему два крана? – холодная и горячая вода</a:t>
            </a: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опасна горячая вода? – можно обжечься!</a:t>
            </a: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будет, если открыть два крана? – теплая вода</a:t>
            </a: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чего нужна вода? – чтобы быть чистым</a:t>
            </a:r>
          </a:p>
          <a:p>
            <a:r>
              <a:rPr lang="ru-RU" sz="2400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нужно относится к воде? - бережно!!!</a:t>
            </a:r>
          </a:p>
          <a:p>
            <a:endParaRPr lang="ru-RU" sz="24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320650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Вывод:</a:t>
            </a:r>
            <a:r>
              <a:rPr lang="ru-RU" dirty="0"/>
              <a:t> </a:t>
            </a:r>
            <a:r>
              <a:rPr lang="ru-RU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вода бывает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124744"/>
            <a:ext cx="8507288" cy="5001419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горячая                        и               холодная </a:t>
            </a:r>
          </a:p>
        </p:txBody>
      </p:sp>
      <p:pic>
        <p:nvPicPr>
          <p:cNvPr id="6146" name="Picture 2" descr="C:\Users\79032\Pictures\Лена 2021\Вода горячая кипи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916833"/>
            <a:ext cx="4211960" cy="3782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79032\Pictures\Лена 2021\Водо ХХХ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4536" y="1916833"/>
            <a:ext cx="4451960" cy="37821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53671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1" name="Picture 3" descr="C:\Users\79032\Pictures\Лена 2021\Вода Г  Х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05626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79032\Pictures\Лена 2021\Вода температура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240"/>
            <a:ext cx="9144000" cy="684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110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79032\Pictures\Лена 2021\Вода Замерзает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815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79032\Pictures\Лена 2021\Вода стимулирует здоровье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0"/>
            <a:ext cx="8568952" cy="6852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223098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133</Words>
  <Application>Microsoft Office PowerPoint</Application>
  <PresentationFormat>Экран (4:3)</PresentationFormat>
  <Paragraphs>21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Arial</vt:lpstr>
      <vt:lpstr>Calibri</vt:lpstr>
      <vt:lpstr>Тема Office</vt:lpstr>
      <vt:lpstr>Вода горячая и холодная</vt:lpstr>
      <vt:lpstr>Презентация PowerPoint</vt:lpstr>
      <vt:lpstr>Презентация PowerPoint</vt:lpstr>
      <vt:lpstr>Выполнение эксперимента:</vt:lpstr>
      <vt:lpstr>Вывод: вода бывает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горячая и холодная</dc:title>
  <dc:creator>александр довгаль</dc:creator>
  <cp:lastModifiedBy>александр довгаль</cp:lastModifiedBy>
  <cp:revision>8</cp:revision>
  <dcterms:created xsi:type="dcterms:W3CDTF">2020-11-22T08:51:37Z</dcterms:created>
  <dcterms:modified xsi:type="dcterms:W3CDTF">2022-09-30T07:52:35Z</dcterms:modified>
</cp:coreProperties>
</file>