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28" r:id="rId2"/>
    <p:sldMasterId id="2147483840" r:id="rId3"/>
    <p:sldMasterId id="2147483852" r:id="rId4"/>
    <p:sldMasterId id="2147483864" r:id="rId5"/>
    <p:sldMasterId id="2147483876" r:id="rId6"/>
    <p:sldMasterId id="2147483888" r:id="rId7"/>
    <p:sldMasterId id="2147483900" r:id="rId8"/>
    <p:sldMasterId id="2147483912" r:id="rId9"/>
    <p:sldMasterId id="2147483924" r:id="rId10"/>
    <p:sldMasterId id="2147483936" r:id="rId11"/>
    <p:sldMasterId id="2147483948" r:id="rId12"/>
    <p:sldMasterId id="2147483960" r:id="rId13"/>
    <p:sldMasterId id="2147483984" r:id="rId14"/>
    <p:sldMasterId id="2147483996" r:id="rId15"/>
    <p:sldMasterId id="2147484020" r:id="rId16"/>
  </p:sldMasterIdLst>
  <p:notesMasterIdLst>
    <p:notesMasterId r:id="rId40"/>
  </p:notesMasterIdLst>
  <p:sldIdLst>
    <p:sldId id="257" r:id="rId17"/>
    <p:sldId id="266" r:id="rId18"/>
    <p:sldId id="258" r:id="rId19"/>
    <p:sldId id="268" r:id="rId20"/>
    <p:sldId id="259" r:id="rId21"/>
    <p:sldId id="269" r:id="rId22"/>
    <p:sldId id="270" r:id="rId23"/>
    <p:sldId id="271" r:id="rId24"/>
    <p:sldId id="272" r:id="rId25"/>
    <p:sldId id="279" r:id="rId26"/>
    <p:sldId id="267" r:id="rId27"/>
    <p:sldId id="260" r:id="rId28"/>
    <p:sldId id="261" r:id="rId29"/>
    <p:sldId id="273" r:id="rId30"/>
    <p:sldId id="274" r:id="rId31"/>
    <p:sldId id="280" r:id="rId32"/>
    <p:sldId id="262" r:id="rId33"/>
    <p:sldId id="263" r:id="rId34"/>
    <p:sldId id="276" r:id="rId35"/>
    <p:sldId id="264" r:id="rId36"/>
    <p:sldId id="275" r:id="rId37"/>
    <p:sldId id="277" r:id="rId38"/>
    <p:sldId id="282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92347-DD43-42ED-9C98-B87488321A21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4D531-A439-46FF-9424-F80EBFC142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59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8.gi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8.gi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6" Type="http://schemas.openxmlformats.org/officeDocument/2006/relationships/image" Target="../media/image8.gi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137A-E2E2-48A4-8CFE-0C01E489AC3D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736B-09FF-4DCB-BE03-09EC55DC44E7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0960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402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0535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7741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1335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16740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6974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825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33990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39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1D24-97C2-401D-BDDD-76A4DBE354D2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7585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275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4605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31966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542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9075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7931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83575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6768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9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81798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38174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1982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4545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5142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12427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510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296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3554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59435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83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73301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82109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92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0804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21208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86932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18125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9626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3314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93543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5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71641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6940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32380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73054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5890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9980-CFF2-4007-8F49-F457A40DAA0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2FC5B-0AB8-4F03-AAD8-1C010C972E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486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97C12-4957-4A14-ADDD-047C3C65975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AA53D-A3A1-4D54-9D40-36295D158B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71057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CBB2A-B220-41D4-BCBA-9DEB619CE01E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FDABD-8329-4B17-A6AC-A360DA78D3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90588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89E8-7D4B-4807-86D8-C058D47FDD5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C08D7E-CEC2-4F8A-B5DC-56C7AEDED8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3618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E0A95-F171-4D21-B71F-D3E76201861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6004D7-745C-40C7-9196-99D9D85F33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0481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E22C-2679-4269-ACE8-8BC53D1F872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631D9-7E84-4BBB-B4C6-0D26077B14D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236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9063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D6A75-552F-435D-A1A5-CFADCABD360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265C3-FEED-4166-B305-1A28BDC9962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1981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3BEF7-BF74-4D6C-B67A-D26298B9D6A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39217C-D23D-4B3E-B23C-0929FFF6F55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005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FAFD8-DF31-45DC-8AEC-4E3DF24F2D9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C8E51-F6D3-4DA6-ABE5-2AB1476FB8A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023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44BEE-6FFC-476E-93E3-563C93B4041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673EA-8FD1-4E58-8001-60FB1549AC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7475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9ED30-97B2-4CB1-8C48-E1C9A3EF022B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4A31C-2539-45D3-B4F9-576A20A9FF3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1570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9980-CFF2-4007-8F49-F457A40DAA0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2FC5B-0AB8-4F03-AAD8-1C010C972E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1441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97C12-4957-4A14-ADDD-047C3C65975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AA53D-A3A1-4D54-9D40-36295D158B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55582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CBB2A-B220-41D4-BCBA-9DEB619CE01E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FDABD-8329-4B17-A6AC-A360DA78D3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18295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89E8-7D4B-4807-86D8-C058D47FDD5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C08D7E-CEC2-4F8A-B5DC-56C7AEDED8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4297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E0A95-F171-4D21-B71F-D3E76201861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6004D7-745C-40C7-9196-99D9D85F33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688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91777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E22C-2679-4269-ACE8-8BC53D1F872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631D9-7E84-4BBB-B4C6-0D26077B14D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144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D6A75-552F-435D-A1A5-CFADCABD360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265C3-FEED-4166-B305-1A28BDC9962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076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3BEF7-BF74-4D6C-B67A-D26298B9D6A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39217C-D23D-4B3E-B23C-0929FFF6F55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4258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FAFD8-DF31-45DC-8AEC-4E3DF24F2D9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C8E51-F6D3-4DA6-ABE5-2AB1476FB8A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52734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44BEE-6FFC-476E-93E3-563C93B4041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673EA-8FD1-4E58-8001-60FB1549AC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4231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9ED30-97B2-4CB1-8C48-E1C9A3EF022B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4A31C-2539-45D3-B4F9-576A20A9FF3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3026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9980-CFF2-4007-8F49-F457A40DAA0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2FC5B-0AB8-4F03-AAD8-1C010C972E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066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97C12-4957-4A14-ADDD-047C3C65975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AA53D-A3A1-4D54-9D40-36295D158B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4439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CBB2A-B220-41D4-BCBA-9DEB619CE01E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FDABD-8329-4B17-A6AC-A360DA78D3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92451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89E8-7D4B-4807-86D8-C058D47FDD5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C08D7E-CEC2-4F8A-B5DC-56C7AEDED8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97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2266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E0A95-F171-4D21-B71F-D3E762018619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6004D7-745C-40C7-9196-99D9D85F337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05959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E22C-2679-4269-ACE8-8BC53D1F872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631D9-7E84-4BBB-B4C6-0D26077B14D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945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D6A75-552F-435D-A1A5-CFADCABD360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265C3-FEED-4166-B305-1A28BDC9962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5456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3BEF7-BF74-4D6C-B67A-D26298B9D6A2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39217C-D23D-4B3E-B23C-0929FFF6F55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0929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FAFD8-DF31-45DC-8AEC-4E3DF24F2D93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C8E51-F6D3-4DA6-ABE5-2AB1476FB8A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7506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44BEE-6FFC-476E-93E3-563C93B4041F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673EA-8FD1-4E58-8001-60FB1549AC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3943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9ED30-97B2-4CB1-8C48-E1C9A3EF022B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4A31C-2539-45D3-B4F9-576A20A9FF3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58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69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9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E799-570F-44A8-9CA3-DAD96FF9B76B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48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77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76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728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5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74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7762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8389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4451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2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632F-F032-4B2A-99C4-B9847866442C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632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413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361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130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9374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352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2881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08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719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40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0EC8-3E5E-430A-8FAC-E06C6BA2B702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866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455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107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534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425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8400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584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182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2959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67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04D45-9501-44F2-B7CC-D05707E8488A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1240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944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8089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57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7498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309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609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942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3522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4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2B78-0E92-45F4-9620-F2CD46D1A400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9022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138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822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957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09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651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975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723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4185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300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6CD9-0B6D-4BDA-BEC6-7CA1A3664346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640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895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944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777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041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4810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4207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709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222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74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2720-5F4B-45DF-B620-026C6BF4E569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2420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9615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077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387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178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2224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8752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8482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1518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81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D4AD-0066-4729-B4E4-8D4F45A32B84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5330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34992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7064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5143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915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7458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453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7165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0052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8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4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4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8BC7E2-5F82-4B91-9693-1B976B0F1019}" type="datetime1">
              <a:rPr lang="ru-RU" smtClean="0"/>
              <a:pPr/>
              <a:t>30.09.2022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29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66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8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88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7" name="Picture 10" descr="12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8A1996E6-CFF3-42E6-80CD-FF1D5EDCC881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15DD23E-00C2-4C08-A649-CF94978FF523}" type="slidenum">
              <a:rPr lang="ru-RU" altLang="ru-RU">
                <a:solidFill>
                  <a:srgbClr val="000000"/>
                </a:solidFill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0112995 w 5767"/>
              <a:gd name="T1" fmla="*/ 19142110 h 2730"/>
              <a:gd name="T2" fmla="*/ 2147483646 w 5767"/>
              <a:gd name="T3" fmla="*/ 19114058 h 2730"/>
              <a:gd name="T4" fmla="*/ 2147483646 w 5767"/>
              <a:gd name="T5" fmla="*/ 18440902 h 2730"/>
              <a:gd name="T6" fmla="*/ 2147483646 w 5767"/>
              <a:gd name="T7" fmla="*/ 15215549 h 2730"/>
              <a:gd name="T8" fmla="*/ 2147483646 w 5767"/>
              <a:gd name="T9" fmla="*/ 14584429 h 2730"/>
              <a:gd name="T10" fmla="*/ 2147483646 w 5767"/>
              <a:gd name="T11" fmla="*/ 14675618 h 2730"/>
              <a:gd name="T12" fmla="*/ 2147483646 w 5767"/>
              <a:gd name="T13" fmla="*/ 0 h 2730"/>
              <a:gd name="T14" fmla="*/ 0 w 5767"/>
              <a:gd name="T15" fmla="*/ 7034 h 2730"/>
              <a:gd name="T16" fmla="*/ 20112995 w 5767"/>
              <a:gd name="T17" fmla="*/ 19142110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4" name="Picture 12" descr="butterfly 1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4041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7" name="Picture 10" descr="12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8A1996E6-CFF3-42E6-80CD-FF1D5EDCC881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15DD23E-00C2-4C08-A649-CF94978FF523}" type="slidenum">
              <a:rPr lang="ru-RU" altLang="ru-RU">
                <a:solidFill>
                  <a:srgbClr val="000000"/>
                </a:solidFill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0112995 w 5767"/>
              <a:gd name="T1" fmla="*/ 19142110 h 2730"/>
              <a:gd name="T2" fmla="*/ 2147483646 w 5767"/>
              <a:gd name="T3" fmla="*/ 19114058 h 2730"/>
              <a:gd name="T4" fmla="*/ 2147483646 w 5767"/>
              <a:gd name="T5" fmla="*/ 18440902 h 2730"/>
              <a:gd name="T6" fmla="*/ 2147483646 w 5767"/>
              <a:gd name="T7" fmla="*/ 15215549 h 2730"/>
              <a:gd name="T8" fmla="*/ 2147483646 w 5767"/>
              <a:gd name="T9" fmla="*/ 14584429 h 2730"/>
              <a:gd name="T10" fmla="*/ 2147483646 w 5767"/>
              <a:gd name="T11" fmla="*/ 14675618 h 2730"/>
              <a:gd name="T12" fmla="*/ 2147483646 w 5767"/>
              <a:gd name="T13" fmla="*/ 0 h 2730"/>
              <a:gd name="T14" fmla="*/ 0 w 5767"/>
              <a:gd name="T15" fmla="*/ 7034 h 2730"/>
              <a:gd name="T16" fmla="*/ 20112995 w 5767"/>
              <a:gd name="T17" fmla="*/ 19142110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4" name="Picture 12" descr="butterfly 1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6543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05"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7" name="Picture 10" descr="12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8A1996E6-CFF3-42E6-80CD-FF1D5EDCC881}" type="datetime1">
              <a:rPr lang="ru-RU">
                <a:solidFill>
                  <a:srgbClr val="000000"/>
                </a:solidFill>
              </a:rPr>
              <a:pPr>
                <a:defRPr/>
              </a:pPr>
              <a:t>30.09.2022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305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15DD23E-00C2-4C08-A649-CF94978FF523}" type="slidenum">
              <a:rPr lang="ru-RU" altLang="ru-RU">
                <a:solidFill>
                  <a:srgbClr val="000000"/>
                </a:solidFill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0112995 w 5767"/>
              <a:gd name="T1" fmla="*/ 19142110 h 2730"/>
              <a:gd name="T2" fmla="*/ 2147483646 w 5767"/>
              <a:gd name="T3" fmla="*/ 19114058 h 2730"/>
              <a:gd name="T4" fmla="*/ 2147483646 w 5767"/>
              <a:gd name="T5" fmla="*/ 18440902 h 2730"/>
              <a:gd name="T6" fmla="*/ 2147483646 w 5767"/>
              <a:gd name="T7" fmla="*/ 15215549 h 2730"/>
              <a:gd name="T8" fmla="*/ 2147483646 w 5767"/>
              <a:gd name="T9" fmla="*/ 14584429 h 2730"/>
              <a:gd name="T10" fmla="*/ 2147483646 w 5767"/>
              <a:gd name="T11" fmla="*/ 14675618 h 2730"/>
              <a:gd name="T12" fmla="*/ 2147483646 w 5767"/>
              <a:gd name="T13" fmla="*/ 0 h 2730"/>
              <a:gd name="T14" fmla="*/ 0 w 5767"/>
              <a:gd name="T15" fmla="*/ 7034 h 2730"/>
              <a:gd name="T16" fmla="*/ 20112995 w 5767"/>
              <a:gd name="T17" fmla="*/ 19142110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4" name="Picture 12" descr="butterfly 1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083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27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40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62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16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02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06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9204-AE31-405D-91F2-7F836DD816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F17C-AA34-4C61-B4CF-474FF86564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1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7764" y="1171886"/>
            <a:ext cx="84962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Занятия людей весной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933" y="1916832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3C8F11-B992-ECCC-34BB-59154EB029BC}"/>
              </a:ext>
            </a:extLst>
          </p:cNvPr>
          <p:cNvSpPr txBox="1"/>
          <p:nvPr/>
        </p:nvSpPr>
        <p:spPr>
          <a:xfrm>
            <a:off x="359933" y="74540"/>
            <a:ext cx="4572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ОЦ»Созвездие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класс.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82F8A-E273-2479-1142-19D2852605CD}"/>
              </a:ext>
            </a:extLst>
          </p:cNvPr>
          <p:cNvSpPr txBox="1"/>
          <p:nvPr/>
        </p:nvSpPr>
        <p:spPr>
          <a:xfrm>
            <a:off x="6646909" y="4077072"/>
            <a:ext cx="2304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dirty="0">
                <a:solidFill>
                  <a:srgbClr val="002060"/>
                </a:solidFill>
              </a:rPr>
              <a:t>Учитель начальных классов</a:t>
            </a:r>
          </a:p>
          <a:p>
            <a:pPr eaLnBrk="1" hangingPunct="1"/>
            <a:r>
              <a:rPr lang="ru-RU" sz="2400" dirty="0">
                <a:solidFill>
                  <a:srgbClr val="002060"/>
                </a:solidFill>
              </a:rPr>
              <a:t>Иванова Елена Александровна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85938" y="142875"/>
            <a:ext cx="7358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</a:rPr>
              <a:t>Чтобы дыни, арбузы и огурцы раньше созрели, их всходы взращивают под плёнкой. 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071563"/>
            <a:ext cx="40671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071688"/>
            <a:ext cx="45783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0" y="5715000"/>
            <a:ext cx="9001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</a:rPr>
              <a:t>Саженцы помидоров, капусты, перца сначала проращивают в теплицах, потом их высаживают на поля</a:t>
            </a:r>
          </a:p>
        </p:txBody>
      </p:sp>
    </p:spTree>
    <p:extLst>
      <p:ext uri="{BB962C8B-B14F-4D97-AF65-F5344CB8AC3E}">
        <p14:creationId xmlns:p14="http://schemas.microsoft.com/office/powerpoint/2010/main" val="1125646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Наступила весна. Растаял снег. Почва прогрелась.  На полях и в огородах у людей появилось много работы  Люди на дачах высаживают рассаду.</a:t>
            </a:r>
          </a:p>
        </p:txBody>
      </p:sp>
      <p:pic>
        <p:nvPicPr>
          <p:cNvPr id="2050" name="Picture 2" descr="C:\Documents and Settings\Admin\Рабочий стол\105c02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7935865" cy="4714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347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Надо успеть за короткое время, пока не пересохла почва, посеять семена хлебных и овощных растений, высадить картофель.</a:t>
            </a:r>
          </a:p>
        </p:txBody>
      </p:sp>
      <p:pic>
        <p:nvPicPr>
          <p:cNvPr id="4098" name="Picture 2" descr="C:\Users\Администратор\Desktop\полевые_работы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3929058" cy="3098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Администратор\Desktop\IMG_8634_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0"/>
            <a:ext cx="4000496" cy="3050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Администратор\Desktop\kartinka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3248"/>
            <a:ext cx="3960001" cy="297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Администратор\Desktop\p66_uchastok5-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143248"/>
            <a:ext cx="4000496" cy="2944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86116" y="2071678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В конце весны, в теплые майские дни, высаживают рассаду огурцов, помидоров, капусты.</a:t>
            </a:r>
          </a:p>
        </p:txBody>
      </p:sp>
      <p:pic>
        <p:nvPicPr>
          <p:cNvPr id="5122" name="Picture 2" descr="C:\Users\Администратор\Desktop\visadka-rassadi-ogurtsov-i-uch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214811" cy="3161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Users\Администратор\Desktop\kapus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0"/>
            <a:ext cx="4286248" cy="321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 descr="C:\Users\Администратор\Desktop\P12600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107419"/>
            <a:ext cx="4270376" cy="3206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27528" y="3571876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Admin\Рабочий стол\труд людей\ubor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4643470" cy="392909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86380" y="1000108"/>
            <a:ext cx="3643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В парках, садах, скверах и огородах, около домов люди граблями сгребают прошлогодние листья, ветки мусор. Всё собирают в кучи и сжигают.</a:t>
            </a:r>
          </a:p>
        </p:txBody>
      </p:sp>
    </p:spTree>
    <p:extLst>
      <p:ext uri="{BB962C8B-B14F-4D97-AF65-F5344CB8AC3E}">
        <p14:creationId xmlns:p14="http://schemas.microsoft.com/office/powerpoint/2010/main" val="875228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труд людей\1210055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122456" cy="3929090"/>
          </a:xfrm>
          <a:prstGeom prst="rect">
            <a:avLst/>
          </a:prstGeom>
          <a:noFill/>
        </p:spPr>
      </p:pic>
      <p:pic>
        <p:nvPicPr>
          <p:cNvPr id="22531" name="Picture 3" descr="C:\Documents and Settings\Admin\Рабочий стол\труд людей\500_3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3429000"/>
            <a:ext cx="5143500" cy="3429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714356"/>
            <a:ext cx="35719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В  уборке парков помогают школьники, специальные службы.</a:t>
            </a:r>
          </a:p>
        </p:txBody>
      </p:sp>
    </p:spTree>
    <p:extLst>
      <p:ext uri="{BB962C8B-B14F-4D97-AF65-F5344CB8AC3E}">
        <p14:creationId xmlns:p14="http://schemas.microsoft.com/office/powerpoint/2010/main" val="819062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3"/>
          <a:stretch>
            <a:fillRect/>
          </a:stretch>
        </p:blipFill>
        <p:spPr bwMode="auto">
          <a:xfrm>
            <a:off x="142875" y="3929063"/>
            <a:ext cx="4286250" cy="271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2875"/>
            <a:ext cx="5343525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929063"/>
            <a:ext cx="42672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0" y="34290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</a:rPr>
              <a:t>В этих работах активное участие принимают учащиеся.</a:t>
            </a:r>
          </a:p>
        </p:txBody>
      </p:sp>
    </p:spTree>
    <p:extLst>
      <p:ext uri="{BB962C8B-B14F-4D97-AF65-F5344CB8AC3E}">
        <p14:creationId xmlns:p14="http://schemas.microsoft.com/office/powerpoint/2010/main" val="1177334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В садах деревья и кустарники опрыскивают ядовитыми веществами, которые убивают насекомых-вредителей. Так же, как осенью, нижнюю часть стволов плодовых деревьев белят известью.</a:t>
            </a:r>
          </a:p>
        </p:txBody>
      </p:sp>
      <p:pic>
        <p:nvPicPr>
          <p:cNvPr id="6146" name="Picture 2" descr="C:\Users\Администратор\Desktop\2904201001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4857752" cy="3643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Администратор\Desktop\pobelka yablon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41" y="2071678"/>
            <a:ext cx="5238760" cy="3929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388" y="-285776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Весной в садах проводят посадку плодовых деревьев и кустарников.</a:t>
            </a:r>
          </a:p>
        </p:txBody>
      </p:sp>
      <p:pic>
        <p:nvPicPr>
          <p:cNvPr id="7170" name="Picture 2" descr="C:\Users\Администратор\Desktop\PosadkaPlodovyh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0"/>
            <a:ext cx="2952750" cy="4476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Администратор\Desktop\sad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2980511" cy="4500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C:\Users\Администратор\Desktop\0a5289501b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66" y="2071678"/>
            <a:ext cx="3071834" cy="4429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-214338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5" y="428605"/>
            <a:ext cx="75009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EEECE1">
                    <a:lumMod val="10000"/>
                  </a:srgbClr>
                </a:solidFill>
              </a:rPr>
              <a:t>В садах высаживают малину, смородину, крыжовник. В парках, скверах высаживают саженцы деревьев.</a:t>
            </a:r>
          </a:p>
        </p:txBody>
      </p:sp>
      <p:pic>
        <p:nvPicPr>
          <p:cNvPr id="4" name="Picture 2" descr="C:\Documents and Settings\Admin\Рабочий стол\труд людей\IMG_3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10829"/>
            <a:ext cx="7786742" cy="54471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986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Труд людей весной.</a:t>
            </a:r>
            <a:br>
              <a: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br>
              <a: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14353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Мы на протяжении целого ряда уроков занимаемся изучением весенних явлений в природе. Вы уже знаете, какие изменения произошли в живой и неживой природе, с чем они связаны. А наш сегодняшний урок мы посвятим тому, как влияет весна на жизнь человека.</a:t>
            </a:r>
          </a:p>
        </p:txBody>
      </p:sp>
      <p:pic>
        <p:nvPicPr>
          <p:cNvPr id="1026" name="Picture 2" descr="C:\Documents and Settings\Admin\Рабочий стол\труд людей\проталин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040" y="1071546"/>
            <a:ext cx="4288522" cy="5286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2834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На улицах городов, поселков и сел подрезают деревья и высаживают новые растения. В парках и скверах высаживают декоративные цветы.</a:t>
            </a:r>
          </a:p>
        </p:txBody>
      </p:sp>
      <p:pic>
        <p:nvPicPr>
          <p:cNvPr id="8196" name="Picture 4" descr="C:\Users\Администратор\Desktop\ozelenenie_puls_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905245" cy="2928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7" name="Picture 5" descr="C:\Users\Администратор\Desktop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0"/>
            <a:ext cx="3786182" cy="2857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C:\Users\Администратор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571744"/>
            <a:ext cx="3236060" cy="3786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3357562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Documents and Settings\Admin\Рабочий стол\труд людей\sk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5143536" cy="38558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572132" y="928670"/>
            <a:ext cx="32861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Около домов наводят порядок жильцы. На клумбы высаживают цветы. Вырастая цветы, украшают своей красотой улицы городов.</a:t>
            </a:r>
          </a:p>
        </p:txBody>
      </p:sp>
      <p:pic>
        <p:nvPicPr>
          <p:cNvPr id="21509" name="Picture 5" descr="C:\Documents and Settings\Admin\Рабочий стол\труд людей\036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357694"/>
            <a:ext cx="3524274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6773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:\Documents and Settings\Admin\Рабочий стол\труд людей\220-1316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428736"/>
            <a:ext cx="4378792" cy="3286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214290"/>
            <a:ext cx="68580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Там где люди потрудились такими красивыми становятся парки, скверы, улицы наших городов.</a:t>
            </a:r>
          </a:p>
        </p:txBody>
      </p:sp>
      <p:pic>
        <p:nvPicPr>
          <p:cNvPr id="23557" name="Picture 5" descr="C:\Documents and Settings\Admin\Рабочий стол\труд людей\danilovski-hotel 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214842" cy="3161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7324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14313" y="1928813"/>
            <a:ext cx="8786812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dirty="0">
                <a:solidFill>
                  <a:srgbClr val="000000"/>
                </a:solidFill>
              </a:rPr>
              <a:t>Какие работы выполняются на полях?</a:t>
            </a: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dirty="0">
              <a:solidFill>
                <a:srgbClr val="000000"/>
              </a:solidFill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dirty="0">
                <a:solidFill>
                  <a:srgbClr val="000000"/>
                </a:solidFill>
              </a:rPr>
              <a:t>Какие работы выполняются в садах?</a:t>
            </a: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dirty="0">
              <a:solidFill>
                <a:srgbClr val="000000"/>
              </a:solidFill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dirty="0">
                <a:solidFill>
                  <a:srgbClr val="000000"/>
                </a:solidFill>
              </a:rPr>
              <a:t>Какие работы выполняются в городе?</a:t>
            </a: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dirty="0">
              <a:solidFill>
                <a:srgbClr val="000000"/>
              </a:solidFill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dirty="0">
                <a:solidFill>
                  <a:srgbClr val="000000"/>
                </a:solidFill>
              </a:rPr>
              <a:t>Какие работы могут выполнять учащиеся?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18049" y="500042"/>
            <a:ext cx="18473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05">
              <a:defRPr/>
            </a:pPr>
            <a:endParaRPr lang="ru-RU" sz="5400" b="1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902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Как только с полей сходит снег, на них начинаются весенние работы. </a:t>
            </a:r>
          </a:p>
        </p:txBody>
      </p:sp>
      <p:pic>
        <p:nvPicPr>
          <p:cNvPr id="2050" name="Picture 2" descr="C:\Users\Администратор\Desktop\photo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358246" cy="5911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труд людей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347" y="642918"/>
            <a:ext cx="8373297" cy="56436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989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102698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14705" cy="1971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Администратор\Desktop\���� � ������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0"/>
            <a:ext cx="4667250" cy="334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Администратор\Desktop\Sowing-field12-13withtractorDDseedtr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3500438"/>
            <a:ext cx="4643438" cy="335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Администратор\Desktop\urgu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5319" y="4500570"/>
            <a:ext cx="3198681" cy="2143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9" name="Picture 7" descr="C:\Users\Администратор\Desktop\82155400_0_4760c_78249c94_L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86116" y="2071678"/>
            <a:ext cx="2516472" cy="25316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43570" y="428604"/>
            <a:ext cx="3043230" cy="578647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Весна - самое горячее время года для земледельцев. В народе говорят: "Если весну проспал, зимой голодать будешь". Вот и трудятся люди на селе весной с раннего утра до позднего вечера. </a:t>
            </a:r>
          </a:p>
        </p:txBody>
      </p:sp>
      <p:pic>
        <p:nvPicPr>
          <p:cNvPr id="2050" name="Picture 2" descr="C:\Documents and Settings\Admin\Рабочий стол\труд людей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24" y="928670"/>
            <a:ext cx="5405925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500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труд людей\fot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7784" cy="2895820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труд людей\ks4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390" y="3143248"/>
            <a:ext cx="6842606" cy="348972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43504" y="571480"/>
            <a:ext cx="29344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Плуг , с помощью  которого люди обрабатывали землю прежде.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071810"/>
            <a:ext cx="3714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Современный плуг , с помощью которого люди обрабатывают землю.</a:t>
            </a:r>
          </a:p>
        </p:txBody>
      </p:sp>
    </p:spTree>
    <p:extLst>
      <p:ext uri="{BB962C8B-B14F-4D97-AF65-F5344CB8AC3E}">
        <p14:creationId xmlns:p14="http://schemas.microsoft.com/office/powerpoint/2010/main" val="693810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труд людей\image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154449" cy="3857628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215074" y="1071546"/>
            <a:ext cx="27146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Поля засевают хлебными растениями. Это пшеница, ячмень, овёс, рожь, рис и кукуруза. Высаживают картофель.</a:t>
            </a:r>
            <a:endParaRPr lang="ru-RU" sz="3200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4098" name="Picture 2" descr="C:\Documents and Settings\Admin\Рабочий стол\труд людей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000504"/>
            <a:ext cx="3429024" cy="2714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7123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\Рабочий стол\труд людей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71546"/>
            <a:ext cx="4714908" cy="5217831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000232" y="214290"/>
            <a:ext cx="43577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Злаковые культуры</a:t>
            </a:r>
            <a:r>
              <a:rPr lang="ru-RU" sz="2000" dirty="0">
                <a:solidFill>
                  <a:srgbClr val="E36C0A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4843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02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02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3_02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133</TotalTime>
  <Words>437</Words>
  <Application>Microsoft Office PowerPoint</Application>
  <PresentationFormat>Экран (4:3)</PresentationFormat>
  <Paragraphs>34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16</vt:i4>
      </vt:variant>
      <vt:variant>
        <vt:lpstr>Заголовки слайдов</vt:lpstr>
      </vt:variant>
      <vt:variant>
        <vt:i4>23</vt:i4>
      </vt:variant>
    </vt:vector>
  </HeadingPairs>
  <TitlesOfParts>
    <vt:vector size="44" baseType="lpstr">
      <vt:lpstr>Arial</vt:lpstr>
      <vt:lpstr>Calibri</vt:lpstr>
      <vt:lpstr>Franklin Gothic Book</vt:lpstr>
      <vt:lpstr>Franklin Gothic Medium</vt:lpstr>
      <vt:lpstr>Wingdings 2</vt:lpstr>
      <vt:lpstr>Трек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026</vt:lpstr>
      <vt:lpstr>1_026</vt:lpstr>
      <vt:lpstr>3_026</vt:lpstr>
      <vt:lpstr>Презентация PowerPoint</vt:lpstr>
      <vt:lpstr> Труд людей весной.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александр довгаль</cp:lastModifiedBy>
  <cp:revision>20</cp:revision>
  <dcterms:created xsi:type="dcterms:W3CDTF">2012-02-29T09:05:44Z</dcterms:created>
  <dcterms:modified xsi:type="dcterms:W3CDTF">2022-09-30T08:07:11Z</dcterms:modified>
</cp:coreProperties>
</file>