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6" r:id="rId3"/>
    <p:sldId id="267" r:id="rId4"/>
    <p:sldId id="261" r:id="rId5"/>
    <p:sldId id="262" r:id="rId6"/>
    <p:sldId id="260" r:id="rId7"/>
    <p:sldId id="259" r:id="rId8"/>
    <p:sldId id="257" r:id="rId9"/>
    <p:sldId id="258" r:id="rId10"/>
    <p:sldId id="263" r:id="rId11"/>
    <p:sldId id="268" r:id="rId12"/>
    <p:sldId id="264" r:id="rId13"/>
    <p:sldId id="265"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4C71EC6-210F-42DE-9C53-41977AD35B3D}" type="datetimeFigureOut">
              <a:rPr lang="ru-RU" smtClean="0"/>
              <a:t>30.09.2022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30.09.2022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30.09.2022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30.09.2022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
        <p:nvSpPr>
          <p:cNvPr id="7" name="Title 6"/>
          <p:cNvSpPr>
            <a:spLocks noGrp="1"/>
          </p:cNvSpPr>
          <p:nvPr>
            <p:ph type="title"/>
          </p:nvPr>
        </p:nvSpPr>
        <p:spPr/>
        <p:txBody>
          <a:bodyPr/>
          <a:lstStyle/>
          <a:p>
            <a:r>
              <a:rPr lang="ru-RU"/>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30.09.2022</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30.09.2022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30.09.2022</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a:p>
        </p:txBody>
      </p:sp>
      <p:sp>
        <p:nvSpPr>
          <p:cNvPr id="3" name="Date Placeholder 2"/>
          <p:cNvSpPr>
            <a:spLocks noGrp="1"/>
          </p:cNvSpPr>
          <p:nvPr>
            <p:ph type="dt" sz="half" idx="10"/>
          </p:nvPr>
        </p:nvSpPr>
        <p:spPr/>
        <p:txBody>
          <a:bodyPr/>
          <a:lstStyle/>
          <a:p>
            <a:fld id="{B4C71EC6-210F-42DE-9C53-41977AD35B3D}" type="datetimeFigureOut">
              <a:rPr lang="ru-RU" smtClean="0"/>
              <a:t>30.09.2022</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B4C71EC6-210F-42DE-9C53-41977AD35B3D}" type="datetimeFigureOut">
              <a:rPr lang="ru-RU" smtClean="0"/>
              <a:t>30.09.2022</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4C71EC6-210F-42DE-9C53-41977AD35B3D}" type="datetimeFigureOut">
              <a:rPr lang="ru-RU" smtClean="0"/>
              <a:t>30.09.2022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30.09.2022</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B4C71EC6-210F-42DE-9C53-41977AD35B3D}" type="datetimeFigureOut">
              <a:rPr lang="ru-RU" smtClean="0"/>
              <a:t>30.09.2022</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B19B0651-EE4F-4900-A07F-96A6BFA9D0F0}"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1412776"/>
            <a:ext cx="7772400" cy="1780108"/>
          </a:xfrm>
        </p:spPr>
        <p:txBody>
          <a:bodyPr>
            <a:normAutofit fontScale="90000"/>
          </a:bodyPr>
          <a:lstStyle/>
          <a:p>
            <a:br>
              <a:rPr lang="ru-RU" dirty="0"/>
            </a:br>
            <a:r>
              <a:rPr lang="ru-RU" sz="5300" dirty="0">
                <a:solidFill>
                  <a:schemeClr val="bg1">
                    <a:lumMod val="95000"/>
                  </a:schemeClr>
                </a:solidFill>
                <a:effectLst>
                  <a:outerShdw blurRad="38100" dist="38100" dir="2700000" algn="tl">
                    <a:srgbClr val="000000">
                      <a:alpha val="43137"/>
                    </a:srgbClr>
                  </a:outerShdw>
                </a:effectLst>
              </a:rPr>
              <a:t>Значение воды </a:t>
            </a:r>
            <a:br>
              <a:rPr lang="ru-RU" sz="5300" dirty="0">
                <a:solidFill>
                  <a:schemeClr val="bg1">
                    <a:lumMod val="95000"/>
                  </a:schemeClr>
                </a:solidFill>
                <a:effectLst>
                  <a:outerShdw blurRad="38100" dist="38100" dir="2700000" algn="tl">
                    <a:srgbClr val="000000">
                      <a:alpha val="43137"/>
                    </a:srgbClr>
                  </a:outerShdw>
                </a:effectLst>
              </a:rPr>
            </a:br>
            <a:r>
              <a:rPr lang="ru-RU" sz="5300" dirty="0">
                <a:solidFill>
                  <a:schemeClr val="bg1">
                    <a:lumMod val="95000"/>
                  </a:schemeClr>
                </a:solidFill>
                <a:effectLst>
                  <a:outerShdw blurRad="38100" dist="38100" dir="2700000" algn="tl">
                    <a:srgbClr val="000000">
                      <a:alpha val="43137"/>
                    </a:srgbClr>
                  </a:outerShdw>
                </a:effectLst>
              </a:rPr>
              <a:t>  в жизни человека</a:t>
            </a:r>
          </a:p>
        </p:txBody>
      </p:sp>
      <p:sp>
        <p:nvSpPr>
          <p:cNvPr id="3" name="Подзаголовок 2"/>
          <p:cNvSpPr>
            <a:spLocks noGrp="1"/>
          </p:cNvSpPr>
          <p:nvPr>
            <p:ph type="subTitle" idx="1"/>
          </p:nvPr>
        </p:nvSpPr>
        <p:spPr>
          <a:xfrm>
            <a:off x="2987824" y="4581128"/>
            <a:ext cx="6400800" cy="1473200"/>
          </a:xfrm>
        </p:spPr>
        <p:txBody>
          <a:bodyPr>
            <a:normAutofit/>
          </a:bodyPr>
          <a:lstStyle/>
          <a:p>
            <a:pPr eaLnBrk="1" hangingPunct="1"/>
            <a:r>
              <a:rPr lang="ru-RU" sz="2800" dirty="0">
                <a:solidFill>
                  <a:schemeClr val="tx2">
                    <a:lumMod val="50000"/>
                  </a:schemeClr>
                </a:solidFill>
              </a:rPr>
              <a:t>Учитель начальных классов</a:t>
            </a:r>
          </a:p>
          <a:p>
            <a:pPr eaLnBrk="1" hangingPunct="1"/>
            <a:r>
              <a:rPr lang="ru-RU" sz="2800" dirty="0">
                <a:solidFill>
                  <a:schemeClr val="tx2">
                    <a:lumMod val="50000"/>
                  </a:schemeClr>
                </a:solidFill>
              </a:rPr>
              <a:t>Иванова Елена Александровна</a:t>
            </a:r>
          </a:p>
          <a:p>
            <a:pPr algn="r"/>
            <a:endParaRPr lang="ru-RU" sz="2800" dirty="0">
              <a:solidFill>
                <a:schemeClr val="tx2">
                  <a:lumMod val="50000"/>
                </a:schemeClr>
              </a:solidFill>
            </a:endParaRPr>
          </a:p>
        </p:txBody>
      </p:sp>
      <p:sp>
        <p:nvSpPr>
          <p:cNvPr id="5" name="TextBox 4">
            <a:extLst>
              <a:ext uri="{FF2B5EF4-FFF2-40B4-BE49-F238E27FC236}">
                <a16:creationId xmlns:a16="http://schemas.microsoft.com/office/drawing/2014/main" id="{626B962E-7E73-BE8A-DF07-3C1EDED35E97}"/>
              </a:ext>
            </a:extLst>
          </p:cNvPr>
          <p:cNvSpPr txBox="1"/>
          <p:nvPr/>
        </p:nvSpPr>
        <p:spPr>
          <a:xfrm>
            <a:off x="323528" y="240556"/>
            <a:ext cx="4572000" cy="1323439"/>
          </a:xfrm>
          <a:prstGeom prst="rect">
            <a:avLst/>
          </a:prstGeom>
          <a:noFill/>
        </p:spPr>
        <p:txBody>
          <a:bodyPr wrap="square">
            <a:spAutoFit/>
          </a:bodyPr>
          <a:lstStyle/>
          <a:p>
            <a:pPr algn="ctr">
              <a:spcBef>
                <a:spcPct val="50000"/>
              </a:spcBef>
            </a:pPr>
            <a:r>
              <a:rPr lang="ru-RU" sz="3200" dirty="0">
                <a:solidFill>
                  <a:schemeClr val="bg1"/>
                </a:solidFill>
              </a:rPr>
              <a:t>МБОУ «</a:t>
            </a:r>
            <a:r>
              <a:rPr lang="ru-RU" sz="3200" dirty="0" err="1">
                <a:solidFill>
                  <a:schemeClr val="bg1"/>
                </a:solidFill>
              </a:rPr>
              <a:t>ОЦ»Созвездие</a:t>
            </a:r>
            <a:r>
              <a:rPr lang="ru-RU" sz="3200" dirty="0">
                <a:solidFill>
                  <a:schemeClr val="bg1"/>
                </a:solidFill>
              </a:rPr>
              <a:t>»</a:t>
            </a:r>
          </a:p>
          <a:p>
            <a:pPr algn="ctr">
              <a:spcBef>
                <a:spcPct val="50000"/>
              </a:spcBef>
            </a:pPr>
            <a:r>
              <a:rPr lang="ru-RU" sz="3200" dirty="0">
                <a:solidFill>
                  <a:schemeClr val="bg1"/>
                </a:solidFill>
              </a:rPr>
              <a:t>2 класс. </a:t>
            </a:r>
          </a:p>
        </p:txBody>
      </p:sp>
    </p:spTree>
    <p:extLst>
      <p:ext uri="{BB962C8B-B14F-4D97-AF65-F5344CB8AC3E}">
        <p14:creationId xmlns:p14="http://schemas.microsoft.com/office/powerpoint/2010/main" val="2996663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467544" y="188640"/>
            <a:ext cx="8229600" cy="1252728"/>
          </a:xfrm>
        </p:spPr>
        <p:txBody>
          <a:bodyPr>
            <a:normAutofit/>
          </a:bodyPr>
          <a:lstStyle/>
          <a:p>
            <a:r>
              <a:rPr lang="ru-RU" sz="4800" dirty="0"/>
              <a:t>Вода на огороде</a:t>
            </a:r>
          </a:p>
        </p:txBody>
      </p:sp>
      <p:pic>
        <p:nvPicPr>
          <p:cNvPr id="7170" name="Picture 2" descr="C:\Users\VIK\Desktop\полив-помидор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9958" y="3789040"/>
            <a:ext cx="4392488" cy="2533001"/>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VIK\Desktop\4037_ovoshi-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40653" y="1916832"/>
            <a:ext cx="4176464" cy="278431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1625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1026" name="Picture 2" descr="C:\Users\79032\Pictures\Лена декабрь 20  21 уч год\Вода в пр.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332656"/>
            <a:ext cx="8856984" cy="6408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588215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99592" y="2564904"/>
            <a:ext cx="7704856" cy="3925320"/>
          </a:xfrm>
        </p:spPr>
        <p:txBody>
          <a:bodyPr/>
          <a:lstStyle/>
          <a:p>
            <a:pPr marL="0" indent="0" algn="ctr">
              <a:buNone/>
            </a:pPr>
            <a:r>
              <a:rPr lang="ru-RU" dirty="0"/>
              <a:t>« </a:t>
            </a:r>
            <a:r>
              <a:rPr lang="ru-RU" sz="2800" dirty="0"/>
              <a:t>Вода! У тебя нет ни вкуса, ни цвета, ни запаха. Тебя невозможно описать, тобой наслаждаются, не ведая, что ты такое! Нельзя сказать, что ты необходима для жизни: ты- сама жизнь. Ты наполняешь нас радостью, которую не объяснишь нашими чувствами… Ты самое большое богатство на свете!!!» </a:t>
            </a:r>
          </a:p>
        </p:txBody>
      </p:sp>
    </p:spTree>
    <p:extLst>
      <p:ext uri="{BB962C8B-B14F-4D97-AF65-F5344CB8AC3E}">
        <p14:creationId xmlns:p14="http://schemas.microsoft.com/office/powerpoint/2010/main" val="40030894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99592" y="3212976"/>
            <a:ext cx="7444349" cy="969557"/>
          </a:xfrm>
        </p:spPr>
        <p:txBody>
          <a:bodyPr>
            <a:normAutofit/>
          </a:bodyPr>
          <a:lstStyle/>
          <a:p>
            <a:pPr marL="0" indent="0" algn="ctr">
              <a:buNone/>
            </a:pPr>
            <a:r>
              <a:rPr lang="ru-RU" sz="4400" dirty="0"/>
              <a:t>Спасибо за внимание!</a:t>
            </a:r>
          </a:p>
        </p:txBody>
      </p:sp>
      <p:pic>
        <p:nvPicPr>
          <p:cNvPr id="3"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260648"/>
            <a:ext cx="8712968" cy="6120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Прямоугольник 3"/>
          <p:cNvSpPr/>
          <p:nvPr/>
        </p:nvSpPr>
        <p:spPr>
          <a:xfrm>
            <a:off x="773238" y="3501008"/>
            <a:ext cx="7529626" cy="1015663"/>
          </a:xfrm>
          <a:prstGeom prst="rect">
            <a:avLst/>
          </a:prstGeom>
        </p:spPr>
        <p:txBody>
          <a:bodyPr wrap="none">
            <a:spAutoFit/>
          </a:bodyPr>
          <a:lstStyle/>
          <a:p>
            <a:pPr algn="ctr"/>
            <a:r>
              <a:rPr lang="ru-RU" sz="6000" dirty="0">
                <a:solidFill>
                  <a:schemeClr val="bg1"/>
                </a:solidFill>
              </a:rPr>
              <a:t>Спасибо за внимание!</a:t>
            </a:r>
          </a:p>
        </p:txBody>
      </p:sp>
    </p:spTree>
    <p:extLst>
      <p:ext uri="{BB962C8B-B14F-4D97-AF65-F5344CB8AC3E}">
        <p14:creationId xmlns:p14="http://schemas.microsoft.com/office/powerpoint/2010/main" val="22702434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4536" y="5013176"/>
            <a:ext cx="8892479" cy="2658608"/>
          </a:xfrm>
        </p:spPr>
        <p:txBody>
          <a:bodyPr/>
          <a:lstStyle/>
          <a:p>
            <a:r>
              <a:rPr lang="ru-RU" altLang="ru-RU" sz="3200" b="1" dirty="0"/>
              <a:t>Вода – одно из самых удивительных веществ в природе. Вода занимает три четверти поверхности Земли</a:t>
            </a:r>
            <a:r>
              <a:rPr lang="ru-RU" altLang="ru-RU" sz="3200" dirty="0"/>
              <a:t> </a:t>
            </a:r>
          </a:p>
          <a:p>
            <a:endParaRPr lang="ru-RU" dirty="0"/>
          </a:p>
        </p:txBody>
      </p:sp>
      <p:sp>
        <p:nvSpPr>
          <p:cNvPr id="3" name="Заголовок 2"/>
          <p:cNvSpPr>
            <a:spLocks noGrp="1"/>
          </p:cNvSpPr>
          <p:nvPr>
            <p:ph type="title"/>
          </p:nvPr>
        </p:nvSpPr>
        <p:spPr/>
        <p:txBody>
          <a:bodyPr/>
          <a:lstStyle/>
          <a:p>
            <a:endParaRPr lang="ru-RU"/>
          </a:p>
        </p:txBody>
      </p:sp>
      <p:pic>
        <p:nvPicPr>
          <p:cNvPr id="4" name="Picture 4" descr="img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179512" y="332656"/>
            <a:ext cx="8712968" cy="47018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06985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7504" y="4365104"/>
            <a:ext cx="8928992" cy="1362464"/>
          </a:xfrm>
        </p:spPr>
        <p:txBody>
          <a:bodyPr>
            <a:normAutofit lnSpcReduction="10000"/>
          </a:bodyPr>
          <a:lstStyle/>
          <a:p>
            <a:r>
              <a:rPr lang="ru-RU" sz="2800" b="1" dirty="0"/>
              <a:t>Вода – это самая большая и удобная дорога. По ней день и ночь плывут суда, везут разные грузы, пассажиров </a:t>
            </a:r>
          </a:p>
          <a:p>
            <a:endParaRPr lang="ru-RU" sz="2800" dirty="0"/>
          </a:p>
        </p:txBody>
      </p:sp>
      <p:sp>
        <p:nvSpPr>
          <p:cNvPr id="3" name="Заголовок 2"/>
          <p:cNvSpPr>
            <a:spLocks noGrp="1"/>
          </p:cNvSpPr>
          <p:nvPr>
            <p:ph type="title"/>
          </p:nvPr>
        </p:nvSpPr>
        <p:spPr/>
        <p:txBody>
          <a:bodyPr/>
          <a:lstStyle/>
          <a:p>
            <a:endParaRPr lang="ru-RU"/>
          </a:p>
        </p:txBody>
      </p:sp>
      <p:pic>
        <p:nvPicPr>
          <p:cNvPr id="4" name="Picture 5" descr="img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88640"/>
            <a:ext cx="9144000" cy="3672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014641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1844824"/>
            <a:ext cx="7408333" cy="3450696"/>
          </a:xfrm>
        </p:spPr>
        <p:txBody>
          <a:bodyPr>
            <a:normAutofit/>
          </a:bodyPr>
          <a:lstStyle/>
          <a:p>
            <a:pPr marL="0" indent="0" algn="ctr">
              <a:buNone/>
            </a:pPr>
            <a:r>
              <a:rPr lang="ru-RU" dirty="0">
                <a:effectLst>
                  <a:outerShdw blurRad="38100" dist="38100" dir="2700000" algn="tl">
                    <a:srgbClr val="000000">
                      <a:alpha val="43137"/>
                    </a:srgbClr>
                  </a:outerShdw>
                </a:effectLst>
              </a:rPr>
              <a:t>Вода является основой жизни на нашей планете. Вода покрывает две трети поверхности Земли оказывает влияние ,практически, на все процессы, которые происходят на нашей планете. Живой мир состоит из воды на 70–95%.</a:t>
            </a:r>
          </a:p>
        </p:txBody>
      </p:sp>
      <p:sp>
        <p:nvSpPr>
          <p:cNvPr id="2" name="Заголовок 1"/>
          <p:cNvSpPr>
            <a:spLocks noGrp="1"/>
          </p:cNvSpPr>
          <p:nvPr>
            <p:ph type="title"/>
          </p:nvPr>
        </p:nvSpPr>
        <p:spPr/>
        <p:txBody>
          <a:bodyPr/>
          <a:lstStyle/>
          <a:p>
            <a:r>
              <a:rPr lang="ru-RU" dirty="0"/>
              <a:t>Вода – это жизнь!</a:t>
            </a:r>
          </a:p>
        </p:txBody>
      </p:sp>
      <p:pic>
        <p:nvPicPr>
          <p:cNvPr id="1026" name="Picture 2" descr="C:\Users\VIK\Desktop\earth_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97635" y="3933057"/>
            <a:ext cx="4914671" cy="27645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94540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059832" y="2204864"/>
            <a:ext cx="5904656" cy="4170776"/>
          </a:xfrm>
        </p:spPr>
        <p:txBody>
          <a:bodyPr>
            <a:normAutofit/>
          </a:bodyPr>
          <a:lstStyle/>
          <a:p>
            <a:pPr marL="0" indent="0" algn="ctr">
              <a:buNone/>
            </a:pPr>
            <a:r>
              <a:rPr lang="ru-RU" dirty="0"/>
              <a:t>Вода - второе по значимости вещество после кислорода для человеческого организма. Известно, что наши тела состоят почти на две трети из воды. Неслучайно человек может жить без пищи более 4 недель, а без воды — не более 7 дней. Для поддержания водного баланса необходимо ежедневно употреблять 2–3 литра жидкости.</a:t>
            </a:r>
          </a:p>
        </p:txBody>
      </p:sp>
      <p:sp>
        <p:nvSpPr>
          <p:cNvPr id="2" name="Заголовок 1"/>
          <p:cNvSpPr>
            <a:spLocks noGrp="1"/>
          </p:cNvSpPr>
          <p:nvPr>
            <p:ph type="title"/>
          </p:nvPr>
        </p:nvSpPr>
        <p:spPr/>
        <p:txBody>
          <a:bodyPr/>
          <a:lstStyle/>
          <a:p>
            <a:r>
              <a:rPr lang="ru-RU" dirty="0"/>
              <a:t>Вода в организме человека</a:t>
            </a:r>
          </a:p>
        </p:txBody>
      </p:sp>
      <p:pic>
        <p:nvPicPr>
          <p:cNvPr id="2050" name="Picture 2" descr="C:\Users\VIK\Desktop\72abc26216e21b595b03805e2fb9fa3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893832"/>
            <a:ext cx="2304256" cy="47731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21572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88640"/>
            <a:ext cx="8229600" cy="1252728"/>
          </a:xfrm>
        </p:spPr>
        <p:txBody>
          <a:bodyPr/>
          <a:lstStyle/>
          <a:p>
            <a:r>
              <a:rPr lang="ru-RU" dirty="0"/>
              <a:t>Вода в организме человека</a:t>
            </a:r>
          </a:p>
        </p:txBody>
      </p:sp>
      <p:pic>
        <p:nvPicPr>
          <p:cNvPr id="3076" name="Picture 4" descr="C:\Users\VIK\Desktop\Как-вывести-лишнюю-жидкость.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63688" y="1631707"/>
            <a:ext cx="5832648" cy="5191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58754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051720" y="3645024"/>
            <a:ext cx="4708045" cy="897549"/>
          </a:xfrm>
        </p:spPr>
        <p:txBody>
          <a:bodyPr>
            <a:normAutofit/>
          </a:bodyPr>
          <a:lstStyle/>
          <a:p>
            <a:pPr marL="0" indent="0">
              <a:buNone/>
            </a:pPr>
            <a:r>
              <a:rPr lang="ru-RU" sz="3200" u="sng" dirty="0"/>
              <a:t>Без воды не сварить еды!</a:t>
            </a:r>
          </a:p>
        </p:txBody>
      </p:sp>
      <p:sp>
        <p:nvSpPr>
          <p:cNvPr id="2" name="Заголовок 1"/>
          <p:cNvSpPr>
            <a:spLocks noGrp="1"/>
          </p:cNvSpPr>
          <p:nvPr>
            <p:ph type="title"/>
          </p:nvPr>
        </p:nvSpPr>
        <p:spPr>
          <a:xfrm>
            <a:off x="467544" y="163520"/>
            <a:ext cx="8229600" cy="1252728"/>
          </a:xfrm>
        </p:spPr>
        <p:txBody>
          <a:bodyPr/>
          <a:lstStyle/>
          <a:p>
            <a:r>
              <a:rPr lang="ru-RU" dirty="0"/>
              <a:t>Вода для приготовления пищи</a:t>
            </a:r>
          </a:p>
        </p:txBody>
      </p:sp>
      <p:pic>
        <p:nvPicPr>
          <p:cNvPr id="4099" name="Picture 3" descr="C:\Users\VIK\Desktop\kak-varit-pelmeni.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716016" y="4293096"/>
            <a:ext cx="3614292" cy="2409528"/>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VIK\Desktop\uzn_143583419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4293096"/>
            <a:ext cx="3568484" cy="2389610"/>
          </a:xfrm>
          <a:prstGeom prst="rect">
            <a:avLst/>
          </a:prstGeom>
          <a:noFill/>
          <a:extLst>
            <a:ext uri="{909E8E84-426E-40DD-AFC4-6F175D3DCCD1}">
              <a14:hiddenFill xmlns:a14="http://schemas.microsoft.com/office/drawing/2010/main">
                <a:solidFill>
                  <a:srgbClr val="FFFFFF"/>
                </a:solidFill>
              </a14:hiddenFill>
            </a:ext>
          </a:extLst>
        </p:spPr>
      </p:pic>
      <p:pic>
        <p:nvPicPr>
          <p:cNvPr id="4101" name="Picture 5" descr="C:\Users\VIK\Desktop\84667384bd1468680e3d1f0a56a4aa5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0705" y="1412776"/>
            <a:ext cx="3304913" cy="2191574"/>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C:\Users\VIK\Desktop\84667384bd1468680e3d1f0a56a4aa58.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79600" y="1412776"/>
            <a:ext cx="3301101" cy="22007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656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252728"/>
          </a:xfrm>
        </p:spPr>
        <p:txBody>
          <a:bodyPr/>
          <a:lstStyle/>
          <a:p>
            <a:r>
              <a:rPr lang="ru-RU" dirty="0"/>
              <a:t>Вода в быту</a:t>
            </a:r>
          </a:p>
        </p:txBody>
      </p:sp>
      <p:pic>
        <p:nvPicPr>
          <p:cNvPr id="5122" name="Picture 2" descr="C:\Users\VIK\Desktop\myt-poly-v-chuzhom-dome-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464860"/>
            <a:ext cx="3790510" cy="1956972"/>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C:\Users\VIK\Desktop\1373210881_stirka.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0032" y="3771183"/>
            <a:ext cx="3775149" cy="2523058"/>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VIK\Desktop\mityo_posudi_kak_sposob_snyatiya_stressa.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1560" y="3771184"/>
            <a:ext cx="3790510" cy="2523058"/>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VIK\Desktop\1437805009_13fe.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0032" y="1340768"/>
            <a:ext cx="3775149" cy="20810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88118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4800" dirty="0"/>
              <a:t>Личная гигиена</a:t>
            </a:r>
          </a:p>
        </p:txBody>
      </p:sp>
      <p:pic>
        <p:nvPicPr>
          <p:cNvPr id="6146" name="Picture 2" descr="C:\Users\VIK\Desktop\60668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5272" y="1556792"/>
            <a:ext cx="3746500" cy="3162300"/>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C:\Users\VIK\Desktop\rebenok-chistit-zuby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70180" y="3429000"/>
            <a:ext cx="4687391" cy="2985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890397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90</TotalTime>
  <Words>252</Words>
  <Application>Microsoft Office PowerPoint</Application>
  <PresentationFormat>Экран (4:3)</PresentationFormat>
  <Paragraphs>20</Paragraphs>
  <Slides>13</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13</vt:i4>
      </vt:variant>
    </vt:vector>
  </HeadingPairs>
  <TitlesOfParts>
    <vt:vector size="16" baseType="lpstr">
      <vt:lpstr>Candara</vt:lpstr>
      <vt:lpstr>Symbol</vt:lpstr>
      <vt:lpstr>Волна</vt:lpstr>
      <vt:lpstr> Значение воды    в жизни человека</vt:lpstr>
      <vt:lpstr>Презентация PowerPoint</vt:lpstr>
      <vt:lpstr>Презентация PowerPoint</vt:lpstr>
      <vt:lpstr>Вода – это жизнь!</vt:lpstr>
      <vt:lpstr>Вода в организме человека</vt:lpstr>
      <vt:lpstr>Вода в организме человека</vt:lpstr>
      <vt:lpstr>Вода для приготовления пищи</vt:lpstr>
      <vt:lpstr>Вода в быту</vt:lpstr>
      <vt:lpstr>Личная гигиена</vt:lpstr>
      <vt:lpstr>Вода на огороде</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«Значение воды  в жизни человека»</dc:title>
  <dc:creator>VIK</dc:creator>
  <cp:lastModifiedBy>александр довгаль</cp:lastModifiedBy>
  <cp:revision>10</cp:revision>
  <dcterms:created xsi:type="dcterms:W3CDTF">2017-02-25T16:40:03Z</dcterms:created>
  <dcterms:modified xsi:type="dcterms:W3CDTF">2022-09-30T07:48:07Z</dcterms:modified>
</cp:coreProperties>
</file>