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1" r:id="rId4"/>
    <p:sldId id="262" r:id="rId5"/>
    <p:sldId id="259" r:id="rId6"/>
    <p:sldId id="264" r:id="rId7"/>
    <p:sldId id="265" r:id="rId8"/>
    <p:sldId id="263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18FA2-76D3-4FA9-A6E6-E62A60ACD782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0F8F7-54AA-466A-8AED-630F70B402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652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18FA2-76D3-4FA9-A6E6-E62A60ACD782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0F8F7-54AA-466A-8AED-630F70B402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482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18FA2-76D3-4FA9-A6E6-E62A60ACD782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0F8F7-54AA-466A-8AED-630F70B402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8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18FA2-76D3-4FA9-A6E6-E62A60ACD782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0F8F7-54AA-466A-8AED-630F70B402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400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18FA2-76D3-4FA9-A6E6-E62A60ACD782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0F8F7-54AA-466A-8AED-630F70B402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5025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18FA2-76D3-4FA9-A6E6-E62A60ACD782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0F8F7-54AA-466A-8AED-630F70B402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138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18FA2-76D3-4FA9-A6E6-E62A60ACD782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0F8F7-54AA-466A-8AED-630F70B402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639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18FA2-76D3-4FA9-A6E6-E62A60ACD782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0F8F7-54AA-466A-8AED-630F70B402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761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18FA2-76D3-4FA9-A6E6-E62A60ACD782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0F8F7-54AA-466A-8AED-630F70B402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873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18FA2-76D3-4FA9-A6E6-E62A60ACD782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0F8F7-54AA-466A-8AED-630F70B402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295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18FA2-76D3-4FA9-A6E6-E62A60ACD782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0F8F7-54AA-466A-8AED-630F70B402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472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18FA2-76D3-4FA9-A6E6-E62A60ACD782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0F8F7-54AA-466A-8AED-630F70B402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885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Температура воды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79032\Pictures\Лена декабрь 20  21 уч год\сульфатная-вод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6" y="0"/>
            <a:ext cx="912574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1988840"/>
            <a:ext cx="623330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Температура воды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C7DF72-9000-2FFB-779A-A80DB1119358}"/>
              </a:ext>
            </a:extLst>
          </p:cNvPr>
          <p:cNvSpPr txBox="1"/>
          <p:nvPr/>
        </p:nvSpPr>
        <p:spPr>
          <a:xfrm>
            <a:off x="-91440" y="521236"/>
            <a:ext cx="466344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</a:t>
            </a:r>
            <a:r>
              <a:rPr lang="ru-RU" sz="3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ОЦ»Созвездие</a:t>
            </a:r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pPr algn="ctr">
              <a:spcBef>
                <a:spcPct val="50000"/>
              </a:spcBef>
            </a:pPr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класс.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B2FA6A-30AF-B0F6-E764-23C8296FD3D0}"/>
              </a:ext>
            </a:extLst>
          </p:cNvPr>
          <p:cNvSpPr txBox="1"/>
          <p:nvPr/>
        </p:nvSpPr>
        <p:spPr>
          <a:xfrm>
            <a:off x="251520" y="5771346"/>
            <a:ext cx="563059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ru-RU" sz="2800" dirty="0">
                <a:solidFill>
                  <a:schemeClr val="bg1">
                    <a:lumMod val="95000"/>
                  </a:schemeClr>
                </a:solidFill>
              </a:rPr>
              <a:t>Учитель начальных классов</a:t>
            </a:r>
          </a:p>
          <a:p>
            <a:pPr eaLnBrk="1" hangingPunct="1"/>
            <a:r>
              <a:rPr lang="ru-RU" sz="2800" dirty="0">
                <a:solidFill>
                  <a:schemeClr val="bg1">
                    <a:lumMod val="95000"/>
                  </a:schemeClr>
                </a:solidFill>
              </a:rPr>
              <a:t>Иванова Елена Александровна</a:t>
            </a:r>
          </a:p>
        </p:txBody>
      </p:sp>
    </p:spTree>
    <p:extLst>
      <p:ext uri="{BB962C8B-B14F-4D97-AF65-F5344CB8AC3E}">
        <p14:creationId xmlns:p14="http://schemas.microsoft.com/office/powerpoint/2010/main" val="2020434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143000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Благодаря способности нагреваться и охлаждаться вода может находится в трех состояниях</a:t>
            </a:r>
          </a:p>
        </p:txBody>
      </p:sp>
      <p:pic>
        <p:nvPicPr>
          <p:cNvPr id="9218" name="Picture 2" descr="C:\Users\79032\Pictures\Лена декабрь 20  21 уч год\Вода три сост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8712968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6552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Температура воды измеряется термометром</a:t>
            </a:r>
          </a:p>
        </p:txBody>
      </p:sp>
      <p:pic>
        <p:nvPicPr>
          <p:cNvPr id="5123" name="Picture 3" descr="C:\Users\79032\Pictures\Лена декабрь 20  21 уч год\img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00200"/>
            <a:ext cx="8784975" cy="51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7195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79032\Pictures\Лена декабрь 20  21 уч год\Терм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16632"/>
            <a:ext cx="9000999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6074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79032\Pictures\Лена декабрь 20  21 уч год\Вода нагр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856984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7035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Вода в океанах и морях нагревается от энергии Солнца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Верхние слои воды нагреваются солнечными лучами, нижние – благодаря постоянному перемещению воды</a:t>
            </a:r>
          </a:p>
        </p:txBody>
      </p:sp>
      <p:pic>
        <p:nvPicPr>
          <p:cNvPr id="11266" name="Picture 2" descr="C:\Users\79032\Pictures\Лена декабрь 20  21 уч год\В Нагре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3140969"/>
            <a:ext cx="8128000" cy="300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3388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79032\Pictures\Лена декабрь 20  21 уч год\img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8424936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3877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2" name="Picture 4" descr="C:\Users\79032\Pictures\Лена декабрь 20  21 уч год\a4d7a169aca90172761e82dbfe476ea1a5d9686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85698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9397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79032\Pictures\Лена декабрь 20  21 уч год\Теч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208912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1988840"/>
            <a:ext cx="62464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dirty="0">
                <a:solidFill>
                  <a:schemeClr val="bg1"/>
                </a:solidFill>
              </a:rPr>
              <a:t>Спасибо за             </a:t>
            </a:r>
          </a:p>
          <a:p>
            <a:r>
              <a:rPr lang="ru-RU" sz="7200" dirty="0">
                <a:solidFill>
                  <a:schemeClr val="bg1"/>
                </a:solidFill>
              </a:rPr>
              <a:t>    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40260412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60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Температура воды</vt:lpstr>
      <vt:lpstr>Благодаря способности нагреваться и охлаждаться вода может находится в трех состояниях</vt:lpstr>
      <vt:lpstr>Температура воды измеряется термометром</vt:lpstr>
      <vt:lpstr>Презентация PowerPoint</vt:lpstr>
      <vt:lpstr>Презентация PowerPoint</vt:lpstr>
      <vt:lpstr>Вода в океанах и морях нагревается от энергии Солнца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Температура воды</dc:title>
  <dc:creator>александр довгаль</dc:creator>
  <cp:lastModifiedBy>александр довгаль</cp:lastModifiedBy>
  <cp:revision>5</cp:revision>
  <dcterms:created xsi:type="dcterms:W3CDTF">2020-11-29T18:28:35Z</dcterms:created>
  <dcterms:modified xsi:type="dcterms:W3CDTF">2022-09-30T07:55:58Z</dcterms:modified>
</cp:coreProperties>
</file>