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6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7.jpeg"/><Relationship Id="rId4" Type="http://schemas.openxmlformats.org/officeDocument/2006/relationships/image" Target="../media/image14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96m6i0y520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hyperlink" Target="http://zoogalaktika.ru/for-children/game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zoogalaktika.ru/for-children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/>
              <a:t>Дзюбенко Л.Н., учитель индивидуального обучения ГОУ РК С(К)Ш №40 г. Сыктывкара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Презентации к урокам по предмету речь и альтернативная коммуникация.</a:t>
            </a:r>
            <a:br>
              <a:rPr lang="ru-RU" sz="2000" dirty="0" smtClean="0"/>
            </a:br>
            <a:r>
              <a:rPr lang="ru-RU" sz="2000" dirty="0" smtClean="0"/>
              <a:t>Тема: </a:t>
            </a:r>
            <a:r>
              <a:rPr lang="ru-RU" sz="2000" dirty="0" smtClean="0"/>
              <a:t>Дикие животные. Волк. Белка. Лось.</a:t>
            </a: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волк.</a:t>
            </a:r>
            <a:endParaRPr lang="ru-RU" dirty="0"/>
          </a:p>
        </p:txBody>
      </p:sp>
      <p:pic>
        <p:nvPicPr>
          <p:cNvPr id="10242" name="Picture 2" descr="Мягкая игрушка Волк Wild Republic 8919937 в интернет-магазин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219200"/>
            <a:ext cx="4267200" cy="5130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белка.</a:t>
            </a:r>
            <a:endParaRPr lang="ru-RU" dirty="0"/>
          </a:p>
        </p:txBody>
      </p:sp>
      <p:sp>
        <p:nvSpPr>
          <p:cNvPr id="36866" name="AutoShape 2" descr="Фото белка в png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68" name="AutoShape 4" descr="Фото белка в png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870" name="AutoShape 6" descr="Фото белка в png без фон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72" name="Picture 8" descr="Клипарт Squirrel Белка на прозрачном фоне. Обсуждение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1143000"/>
            <a:ext cx="6381750" cy="51244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белка.</a:t>
            </a:r>
            <a:endParaRPr lang="ru-RU" dirty="0"/>
          </a:p>
        </p:txBody>
      </p:sp>
      <p:pic>
        <p:nvPicPr>
          <p:cNvPr id="35842" name="Picture 2" descr="конь мультик картинки - Фото и картинки на Nieblu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1447800"/>
            <a:ext cx="4152381" cy="50866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белка.</a:t>
            </a:r>
            <a:endParaRPr lang="ru-RU" dirty="0"/>
          </a:p>
        </p:txBody>
      </p:sp>
      <p:pic>
        <p:nvPicPr>
          <p:cNvPr id="34818" name="Picture 2" descr="Мягкая игрушка Белка из серии Маша и медведь, озвученная, с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447800"/>
            <a:ext cx="4181475" cy="4181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лось.</a:t>
            </a:r>
            <a:endParaRPr lang="ru-RU" dirty="0"/>
          </a:p>
        </p:txBody>
      </p:sp>
      <p:pic>
        <p:nvPicPr>
          <p:cNvPr id="33794" name="Picture 2" descr="Мнемотаблицы для дошкольников по развитию речи в картинках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524000"/>
            <a:ext cx="4762500" cy="44481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лось.</a:t>
            </a:r>
            <a:endParaRPr lang="ru-RU" dirty="0"/>
          </a:p>
        </p:txBody>
      </p:sp>
      <p:pic>
        <p:nvPicPr>
          <p:cNvPr id="32772" name="Picture 4" descr="Картинки для детей свинка – Раскраска морская свинка скачать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1371600"/>
            <a:ext cx="4413504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лось.</a:t>
            </a:r>
            <a:endParaRPr lang="ru-RU" dirty="0"/>
          </a:p>
        </p:txBody>
      </p:sp>
      <p:pic>
        <p:nvPicPr>
          <p:cNvPr id="31746" name="Picture 2" descr="Мягкая игрушка Лось Йохан 38 см, Orange Exclusive, Orange Toys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219200"/>
            <a:ext cx="4762500" cy="4752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2. </a:t>
            </a:r>
            <a:r>
              <a:rPr lang="ru-RU" sz="3200" dirty="0" smtClean="0"/>
              <a:t>Дикие </a:t>
            </a:r>
            <a:r>
              <a:rPr lang="ru-RU" sz="3200" dirty="0" smtClean="0"/>
              <a:t>животные.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Волк</a:t>
            </a:r>
            <a:r>
              <a:rPr lang="ru-RU" sz="3200" dirty="0" smtClean="0"/>
              <a:t>. Белка. Лось.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Глобальное чтение.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177674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Повторение </a:t>
            </a:r>
            <a:endParaRPr lang="ru-RU"/>
          </a:p>
        </p:txBody>
      </p:sp>
      <p:pic>
        <p:nvPicPr>
          <p:cNvPr id="3" name="Picture 8" descr="Клипарт Squirrel Белка на прозрачном фоне. Обсуждение на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9846" y="1219201"/>
            <a:ext cx="1803023" cy="1447800"/>
          </a:xfrm>
          <a:prstGeom prst="rect">
            <a:avLst/>
          </a:prstGeom>
          <a:noFill/>
        </p:spPr>
      </p:pic>
      <p:pic>
        <p:nvPicPr>
          <p:cNvPr id="5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86400" y="838200"/>
            <a:ext cx="3657600" cy="3048000"/>
          </a:xfrm>
          <a:prstGeom prst="rect">
            <a:avLst/>
          </a:prstGeom>
          <a:noFill/>
        </p:spPr>
      </p:pic>
      <p:pic>
        <p:nvPicPr>
          <p:cNvPr id="6" name="Picture 2" descr="Мнемотаблицы для дошкольников по развитию речи в картинках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2286000"/>
            <a:ext cx="4343400" cy="40567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56865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Взрослый показывает картинку и спрашивает: «Кто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предлагает ряд картинок и спрашивает: «Где волк?» или «Покажи волка». В случае затруднения оказывает помощь. </a:t>
            </a:r>
          </a:p>
          <a:p>
            <a:pPr algn="just"/>
            <a:r>
              <a:rPr lang="ru-RU" dirty="0" smtClean="0"/>
              <a:t>Игра «Да -нет». Взрослый показывает картинку и спрашивает: «Это волк?». При ответе используется слово, жест, карточка-подсказка. В случае затруднения оказывает помощь.</a:t>
            </a:r>
          </a:p>
          <a:p>
            <a:pPr algn="just">
              <a:buNone/>
            </a:pPr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«белка, лось».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20558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1. </a:t>
            </a:r>
            <a:r>
              <a:rPr lang="ru-RU" sz="3200" dirty="0" smtClean="0"/>
              <a:t>Дикие </a:t>
            </a:r>
            <a:r>
              <a:rPr lang="ru-RU" sz="3200" dirty="0" smtClean="0"/>
              <a:t>животные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Волк. Белка. Лось.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Узнавание </a:t>
            </a:r>
            <a:r>
              <a:rPr lang="ru-RU" sz="3200" dirty="0"/>
              <a:t>предметов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830473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Задания по новой теме.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Ребенку предлагается картинка с надписью.</a:t>
            </a:r>
          </a:p>
          <a:p>
            <a:r>
              <a:rPr lang="ru-RU" dirty="0" smtClean="0"/>
              <a:t>Взрослый произносит написанное слово: «белка».</a:t>
            </a:r>
          </a:p>
          <a:p>
            <a:pPr algn="just"/>
            <a:r>
              <a:rPr lang="ru-RU" dirty="0" smtClean="0"/>
              <a:t>Проводится артикуляционная гимнастика </a:t>
            </a:r>
            <a:r>
              <a:rPr lang="ru-RU" b="1" dirty="0" smtClean="0"/>
              <a:t>«</a:t>
            </a:r>
            <a:r>
              <a:rPr lang="ru-RU" dirty="0" smtClean="0"/>
              <a:t>Орешек</a:t>
            </a:r>
            <a:r>
              <a:rPr lang="ru-RU" b="1" dirty="0" smtClean="0"/>
              <a:t>»: </a:t>
            </a:r>
            <a:r>
              <a:rPr lang="ru-RU" dirty="0" smtClean="0"/>
              <a:t>Рот закрыть, напряженным языком упираться то в одну щеку, то в другую.</a:t>
            </a:r>
          </a:p>
          <a:p>
            <a:r>
              <a:rPr lang="ru-RU" dirty="0" smtClean="0"/>
              <a:t>Снова демонстрируем картинку с надписью и произносим: «белка».</a:t>
            </a:r>
          </a:p>
          <a:p>
            <a:r>
              <a:rPr lang="ru-RU" dirty="0" smtClean="0"/>
              <a:t>Предлагаем карточку (напечатать или написать от руки печатными буквами) со словом «белка», произносим слов «белка» и прикладываем карточку к картинке с надписью. Обращаем внимание, что надписи одинаковые. Для этого  произносим слово и одновременно показываем надпись  под картинкой,  далее снова произносим слово и показываем надпись на карточке.</a:t>
            </a:r>
          </a:p>
          <a:p>
            <a:r>
              <a:rPr lang="ru-RU" dirty="0" smtClean="0"/>
              <a:t>Предлагаем карточку со словом «белка», произносим слово «белка» и прикладываем карточку  к картинке  (надпись на картинке закрыта). Открываем надпись на картинке и обращаем внимание на то, что  слова одинаковые.</a:t>
            </a:r>
          </a:p>
          <a:p>
            <a:r>
              <a:rPr lang="ru-RU" dirty="0" smtClean="0"/>
              <a:t>Учим ребенка самостоятельно прикладывать карточку с надписью к картинке, просим произносить его слово «белка» (если возможно), оказываем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8815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белка</a:t>
            </a:r>
            <a:endParaRPr lang="ru-RU" sz="9600" dirty="0"/>
          </a:p>
        </p:txBody>
      </p:sp>
      <p:pic>
        <p:nvPicPr>
          <p:cNvPr id="4" name="Picture 8" descr="Клипарт Squirrel Белка на прозрачном фоне. Обсуждение на ...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219200"/>
            <a:ext cx="3942969" cy="31616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86155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Аналогичные задания проводим со словами «волк», «лось».</a:t>
            </a:r>
          </a:p>
          <a:p>
            <a:pPr algn="just"/>
            <a:r>
              <a:rPr lang="ru-RU" dirty="0" smtClean="0"/>
              <a:t>  Для артикуляционной гимнастики используем упражнение </a:t>
            </a:r>
            <a:r>
              <a:rPr lang="ru-RU" b="1" i="1" dirty="0" smtClean="0"/>
              <a:t>«Пощёлкать зубами»</a:t>
            </a:r>
            <a:r>
              <a:rPr lang="ru-RU" dirty="0" smtClean="0"/>
              <a:t>: как это делает злой волк. </a:t>
            </a:r>
          </a:p>
          <a:p>
            <a:pPr algn="just"/>
            <a:r>
              <a:rPr lang="ru-RU" dirty="0" smtClean="0"/>
              <a:t>Для</a:t>
            </a:r>
            <a:r>
              <a:rPr lang="ru-RU" b="1" dirty="0" smtClean="0"/>
              <a:t>  </a:t>
            </a:r>
            <a:r>
              <a:rPr lang="ru-RU" dirty="0" smtClean="0"/>
              <a:t>развития общей моторики используем физминутку </a:t>
            </a:r>
            <a:r>
              <a:rPr lang="ru-RU" b="1" dirty="0" smtClean="0"/>
              <a:t>«Лось»: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900" dirty="0" smtClean="0"/>
              <a:t>Шёл по лесу лось-лось, </a:t>
            </a:r>
            <a:r>
              <a:rPr lang="ru-RU" dirty="0" smtClean="0"/>
              <a:t>(ходьба на месте,  руки с растопыренными пальцами  приставить к голове как лосинные рога)</a:t>
            </a:r>
          </a:p>
          <a:p>
            <a:pPr>
              <a:buNone/>
            </a:pPr>
            <a:r>
              <a:rPr lang="ru-RU" sz="2900" dirty="0" smtClean="0"/>
              <a:t>     Дерево </a:t>
            </a:r>
            <a:r>
              <a:rPr lang="ru-RU" sz="2900" dirty="0" err="1" smtClean="0"/>
              <a:t>тряслось-лось</a:t>
            </a:r>
            <a:r>
              <a:rPr lang="ru-RU" sz="2900" dirty="0" smtClean="0"/>
              <a:t>.</a:t>
            </a:r>
            <a:r>
              <a:rPr lang="ru-RU" dirty="0" smtClean="0"/>
              <a:t> (руки поднять верх и потрясти)</a:t>
            </a:r>
          </a:p>
          <a:p>
            <a:pPr>
              <a:buNone/>
            </a:pPr>
            <a:r>
              <a:rPr lang="ru-RU" sz="2900" dirty="0" smtClean="0"/>
              <a:t>     Бил копытом лось-лось</a:t>
            </a:r>
            <a:r>
              <a:rPr lang="ru-RU" dirty="0" smtClean="0"/>
              <a:t>, ( ритмичные удары носком ноги об пол, руки имитируют рога)</a:t>
            </a:r>
          </a:p>
          <a:p>
            <a:pPr>
              <a:buNone/>
            </a:pPr>
            <a:r>
              <a:rPr lang="ru-RU" sz="2900" dirty="0" smtClean="0"/>
              <a:t>     Мышкам в норке не спалось</a:t>
            </a:r>
            <a:r>
              <a:rPr lang="ru-RU" dirty="0" smtClean="0"/>
              <a:t>. (руки к груди как мышиные лапки и потрясти-«мышки дрожат от страха)</a:t>
            </a:r>
          </a:p>
          <a:p>
            <a:pPr>
              <a:buNone/>
            </a:pPr>
            <a:r>
              <a:rPr lang="ru-RU" sz="2900" dirty="0" smtClean="0"/>
              <a:t>     Улыбнулся добрый лось, </a:t>
            </a:r>
            <a:r>
              <a:rPr lang="ru-RU" dirty="0" smtClean="0"/>
              <a:t>(улыбка и «рога»)</a:t>
            </a:r>
          </a:p>
          <a:p>
            <a:pPr>
              <a:buNone/>
            </a:pPr>
            <a:r>
              <a:rPr lang="ru-RU" sz="2900" dirty="0" smtClean="0"/>
              <a:t>      </a:t>
            </a:r>
            <a:r>
              <a:rPr lang="ru-RU" sz="2900" dirty="0" err="1" smtClean="0"/>
              <a:t>тоб</a:t>
            </a:r>
            <a:r>
              <a:rPr lang="ru-RU" sz="2900" dirty="0" smtClean="0"/>
              <a:t> всем весело жилось</a:t>
            </a:r>
            <a:r>
              <a:rPr lang="ru-RU" dirty="0" smtClean="0"/>
              <a:t>.(руками движения «фонарики» и покружиться на месте)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80287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81600"/>
            <a:ext cx="77724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10700" dirty="0" smtClean="0"/>
              <a:t> волк</a:t>
            </a:r>
            <a:endParaRPr lang="ru-RU" sz="10700" dirty="0"/>
          </a:p>
        </p:txBody>
      </p:sp>
      <p:pic>
        <p:nvPicPr>
          <p:cNvPr id="12290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0"/>
            <a:ext cx="5715000" cy="4762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391805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53340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 лось</a:t>
            </a:r>
            <a:endParaRPr lang="ru-RU" sz="9600" dirty="0"/>
          </a:p>
        </p:txBody>
      </p:sp>
      <p:pic>
        <p:nvPicPr>
          <p:cNvPr id="33794" name="Picture 2" descr="Мнемотаблицы для дошкольников по развитию речи в картинках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609600"/>
            <a:ext cx="4762500" cy="4448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66965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</a:t>
            </a:r>
            <a:r>
              <a:rPr lang="en-US" dirty="0" smtClean="0"/>
              <a:t>https://learningapps.org/watch?v=pf3s4f1d520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 данной ссылке можно выполнить упражнение на соотнесение картинки и надписи.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157310609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3. Дикие животные.</a:t>
            </a:r>
            <a:br>
              <a:rPr lang="ru-RU" sz="3200" dirty="0" smtClean="0"/>
            </a:br>
            <a:r>
              <a:rPr lang="ru-RU" sz="3200" dirty="0" smtClean="0"/>
              <a:t>Дидактическая </a:t>
            </a:r>
            <a:r>
              <a:rPr lang="ru-RU" sz="3200" dirty="0" smtClean="0"/>
              <a:t>игра «Найди пару».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2074861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ребенку стихотворение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Белка (М. Дружинина)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– ЦОК-ЦОК-ЦОК! – сказала белка. </a:t>
            </a:r>
          </a:p>
          <a:p>
            <a:pPr>
              <a:buNone/>
            </a:pPr>
            <a:r>
              <a:rPr lang="ru-RU" dirty="0" smtClean="0"/>
              <a:t> – Вот орешки на тарелке! </a:t>
            </a:r>
          </a:p>
          <a:p>
            <a:pPr>
              <a:buNone/>
            </a:pPr>
            <a:r>
              <a:rPr lang="ru-RU" dirty="0" smtClean="0"/>
              <a:t>Вы, пожалуйста, грызите, </a:t>
            </a:r>
          </a:p>
          <a:p>
            <a:pPr>
              <a:buNone/>
            </a:pPr>
            <a:r>
              <a:rPr lang="ru-RU" dirty="0" smtClean="0"/>
              <a:t>Только на пол не сорите! 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Picture 8" descr="Клипарт Squirrel Белка на прозрачном фоне. Обсуждение 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3429000"/>
            <a:ext cx="2751981" cy="2209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73313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Скатать из пластилина орешки для белки.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4082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ребенку стихотворение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Волк </a:t>
            </a:r>
          </a:p>
          <a:p>
            <a:pPr>
              <a:buNone/>
            </a:pPr>
            <a:r>
              <a:rPr lang="ru-RU" dirty="0" smtClean="0"/>
              <a:t>Ходит-бродит серый волк. </a:t>
            </a:r>
          </a:p>
          <a:p>
            <a:pPr>
              <a:buNone/>
            </a:pPr>
            <a:r>
              <a:rPr lang="ru-RU" dirty="0" smtClean="0"/>
              <a:t>И зубами щёлк да щёлк. </a:t>
            </a:r>
          </a:p>
          <a:p>
            <a:pPr>
              <a:buNone/>
            </a:pPr>
            <a:r>
              <a:rPr lang="ru-RU" dirty="0" smtClean="0"/>
              <a:t>Шёрстка, как щетинка, </a:t>
            </a:r>
          </a:p>
          <a:p>
            <a:pPr>
              <a:buNone/>
            </a:pPr>
            <a:r>
              <a:rPr lang="ru-RU" dirty="0" smtClean="0"/>
              <a:t>Вздыбилась на спинке. </a:t>
            </a:r>
          </a:p>
          <a:p>
            <a:pPr>
              <a:buNone/>
            </a:pPr>
            <a:r>
              <a:rPr lang="ru-RU" dirty="0" smtClean="0"/>
              <a:t>Он грибов не хочет, </a:t>
            </a:r>
          </a:p>
          <a:p>
            <a:pPr>
              <a:buNone/>
            </a:pPr>
            <a:r>
              <a:rPr lang="ru-RU" dirty="0" smtClean="0"/>
              <a:t>Только зубы точит, </a:t>
            </a:r>
          </a:p>
          <a:p>
            <a:pPr>
              <a:buNone/>
            </a:pPr>
            <a:r>
              <a:rPr lang="ru-RU" dirty="0" smtClean="0"/>
              <a:t>Чтобы съесть зайчонка, </a:t>
            </a:r>
          </a:p>
          <a:p>
            <a:pPr>
              <a:buNone/>
            </a:pPr>
            <a:r>
              <a:rPr lang="ru-RU" dirty="0" smtClean="0"/>
              <a:t>Мышку иль ежонка.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590800"/>
            <a:ext cx="3749040" cy="3124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86116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pPr algn="just"/>
            <a:r>
              <a:rPr lang="ru-RU" dirty="0" smtClean="0"/>
              <a:t>Взрослый показывает предмет (игрушку, картинку) и произносит:  «Волк» или «Это волк».</a:t>
            </a:r>
          </a:p>
          <a:p>
            <a:pPr algn="just"/>
            <a:r>
              <a:rPr lang="ru-RU" dirty="0" smtClean="0"/>
              <a:t>Взрослый показывает предмет (игрушку, картинку) и спрашивает: «Кто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спрашивает: «Где волк?» или «Покажи волка». В случае затруднения оказывает помощь. (Количество предметов  определяется в соответствии с особенностями и возможностями ребенка).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просит: «Возьми волка» или «Дай волка». В случае затруднения оказывает помощь.</a:t>
            </a:r>
          </a:p>
          <a:p>
            <a:pPr algn="just"/>
            <a:r>
              <a:rPr lang="ru-RU" dirty="0" smtClean="0"/>
              <a:t>Игра «Да -нет». Взрослый показывает предмет (игрушку, картинку) и спрашивает: «Это волк?».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просит: «Выбери всех волков » 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«белка, лось».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Пальчиковая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Соедините ладони так, чтобы большие пальцы оказались поднятыми вверх и слегка разведенными в стороны. Это волчьи «уши». Согните указательные пальцы – это волчий «лоб». Остальные пальцы образуют «морду».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35714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Упражнение на дыхание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Ах, как хорошо в лесу! </a:t>
            </a:r>
          </a:p>
          <a:p>
            <a:pPr>
              <a:buNone/>
            </a:pPr>
            <a:r>
              <a:rPr lang="ru-RU" dirty="0" smtClean="0"/>
              <a:t>    Медленный вдох через нос, руки в стороны, Резкий выдох ртом на слове «Ах!», – руками обнять себя. </a:t>
            </a:r>
          </a:p>
          <a:p>
            <a:pPr>
              <a:buNone/>
            </a:pPr>
            <a:r>
              <a:rPr lang="ru-RU" b="1" dirty="0" smtClean="0"/>
              <a:t>Ах, как хорошо в лесу!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74764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Сердитый волк   </a:t>
            </a:r>
          </a:p>
          <a:p>
            <a:pPr>
              <a:buNone/>
            </a:pPr>
            <a:r>
              <a:rPr lang="ru-RU" dirty="0" smtClean="0"/>
              <a:t>Нижнюю губу прикусить верхними зубами. </a:t>
            </a:r>
          </a:p>
          <a:p>
            <a:r>
              <a:rPr lang="ru-RU" b="1" dirty="0" smtClean="0"/>
              <a:t>Лосенок сосет молочко и чмокает </a:t>
            </a:r>
          </a:p>
          <a:p>
            <a:pPr>
              <a:buNone/>
            </a:pPr>
            <a:r>
              <a:rPr lang="ru-RU" dirty="0" smtClean="0"/>
              <a:t>Всасывать верхнюю губу под нижнюю с резким выбрасыванием ее при раскрытии рта (чмоканье). </a:t>
            </a:r>
          </a:p>
          <a:p>
            <a:r>
              <a:rPr lang="ru-RU" b="1" dirty="0" smtClean="0"/>
              <a:t>Белочка  цокает </a:t>
            </a:r>
          </a:p>
          <a:p>
            <a:pPr>
              <a:buNone/>
            </a:pPr>
            <a:r>
              <a:rPr lang="ru-RU" dirty="0" smtClean="0"/>
              <a:t>Щелкать языком, изменяя форму рта. Издать высокие и низкие щелчки, обращая внимание на изменения звука.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98466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пару»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/>
          <a:lstStyle/>
          <a:p>
            <a:r>
              <a:rPr lang="ru-RU" dirty="0" smtClean="0"/>
              <a:t>Ребенку предлагаются картинки с изображением животных и игрушки (картинки с изображением игрушек). Нужно найти пару: картинка животного и игрушка.</a:t>
            </a:r>
            <a:endParaRPr lang="ru-RU" dirty="0"/>
          </a:p>
        </p:txBody>
      </p:sp>
      <p:pic>
        <p:nvPicPr>
          <p:cNvPr id="10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0"/>
            <a:ext cx="1920240" cy="1600200"/>
          </a:xfrm>
          <a:prstGeom prst="rect">
            <a:avLst/>
          </a:prstGeom>
          <a:noFill/>
        </p:spPr>
      </p:pic>
      <p:pic>
        <p:nvPicPr>
          <p:cNvPr id="11" name="Picture 2" descr="Мягкая игрушка Волк Wild Republic 8919937 в интернет-магазине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724400"/>
            <a:ext cx="1478733" cy="1778000"/>
          </a:xfrm>
          <a:prstGeom prst="rect">
            <a:avLst/>
          </a:prstGeom>
          <a:noFill/>
        </p:spPr>
      </p:pic>
      <p:pic>
        <p:nvPicPr>
          <p:cNvPr id="12" name="Picture 8" descr="Клипарт Squirrel Белка на прозрачном фоне. Обсуждение на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9000" y="3124200"/>
            <a:ext cx="1828800" cy="1468499"/>
          </a:xfrm>
          <a:prstGeom prst="rect">
            <a:avLst/>
          </a:prstGeom>
          <a:noFill/>
        </p:spPr>
      </p:pic>
      <p:pic>
        <p:nvPicPr>
          <p:cNvPr id="13" name="Picture 2" descr="Мягкая игрушка Белка из серии Маша и медведь, озвученная, с ..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81400" y="4648200"/>
            <a:ext cx="1371600" cy="1371600"/>
          </a:xfrm>
          <a:prstGeom prst="rect">
            <a:avLst/>
          </a:prstGeom>
          <a:noFill/>
        </p:spPr>
      </p:pic>
      <p:pic>
        <p:nvPicPr>
          <p:cNvPr id="14" name="Picture 2" descr="Мнемотаблицы для дошкольников по развитию речи в картинках.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48400" y="2819400"/>
            <a:ext cx="1794861" cy="1676400"/>
          </a:xfrm>
          <a:prstGeom prst="rect">
            <a:avLst/>
          </a:prstGeom>
          <a:noFill/>
        </p:spPr>
      </p:pic>
      <p:pic>
        <p:nvPicPr>
          <p:cNvPr id="15" name="Picture 2" descr="Мягкая игрушка Лось Йохан 38 см, Orange Exclusive, Orange Toys ..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943600" y="4647590"/>
            <a:ext cx="1524000" cy="15209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0173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пару»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https://learningapps.org/watch?v=p96m6i0y520</a:t>
            </a:r>
            <a:r>
              <a:rPr lang="ru-RU" smtClean="0"/>
              <a:t>  по </a:t>
            </a:r>
            <a:r>
              <a:rPr lang="ru-RU" dirty="0" smtClean="0"/>
              <a:t>данной ссылке можно выполнить задание.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04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http://zoogalaktika.ru/for-children/games</a:t>
            </a:r>
            <a:r>
              <a:rPr lang="ru-RU" dirty="0" smtClean="0"/>
              <a:t>    На данном сайте можно использовать  развивающие игры (составление пар)</a:t>
            </a:r>
          </a:p>
          <a:p>
            <a:r>
              <a:rPr lang="ru-RU" dirty="0" smtClean="0"/>
              <a:t>Накорми животных </a:t>
            </a:r>
          </a:p>
          <a:p>
            <a:r>
              <a:rPr lang="ru-RU" dirty="0" smtClean="0"/>
              <a:t>Звери и зверята</a:t>
            </a:r>
          </a:p>
          <a:p>
            <a:r>
              <a:rPr lang="ru-RU" dirty="0" smtClean="0"/>
              <a:t>Где чьи следы</a:t>
            </a:r>
          </a:p>
          <a:p>
            <a:r>
              <a:rPr lang="ru-RU" dirty="0" smtClean="0"/>
              <a:t>Кто где живет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1006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«Орешек»: </a:t>
            </a:r>
            <a:r>
              <a:rPr lang="ru-RU" dirty="0" smtClean="0"/>
              <a:t>Рот закрыть, напряженным языком упираться то в одну щеку, то в другую.</a:t>
            </a:r>
          </a:p>
          <a:p>
            <a:r>
              <a:rPr lang="ru-RU" b="1" i="1" dirty="0" smtClean="0"/>
              <a:t>«Пощёлкать зубами»</a:t>
            </a:r>
            <a:r>
              <a:rPr lang="ru-RU" dirty="0" smtClean="0"/>
              <a:t>: как это делает злой волк.</a:t>
            </a:r>
          </a:p>
          <a:p>
            <a:r>
              <a:rPr lang="ru-RU" b="1" i="1" dirty="0" smtClean="0"/>
              <a:t>«Хвостик»</a:t>
            </a:r>
            <a:r>
              <a:rPr lang="ru-RU" dirty="0" smtClean="0"/>
              <a:t>: покачать высунутым изо рта языком из стороны в сторону.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 «Волк воет»</a:t>
            </a:r>
            <a:r>
              <a:rPr lang="ru-RU" dirty="0" smtClean="0"/>
              <a:t>. «У-у»(Произносить тихо и громко). Ребёнок делает спокойный вдох носом, на выдохе произносит [у-у-у].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мелкой 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Пальчиковая гимнастика.</a:t>
            </a:r>
          </a:p>
          <a:p>
            <a:pPr>
              <a:buNone/>
            </a:pPr>
            <a:r>
              <a:rPr lang="ru-RU" sz="3200" dirty="0" smtClean="0"/>
              <a:t>Сидит белка на тележке, </a:t>
            </a:r>
          </a:p>
          <a:p>
            <a:pPr>
              <a:buNone/>
            </a:pPr>
            <a:r>
              <a:rPr lang="ru-RU" sz="3200" dirty="0" smtClean="0"/>
              <a:t>Продает она орешки:</a:t>
            </a:r>
          </a:p>
          <a:p>
            <a:pPr>
              <a:buNone/>
            </a:pPr>
            <a:r>
              <a:rPr lang="ru-RU" sz="3200" dirty="0" smtClean="0"/>
              <a:t>Лисичке – сестричке, воробью, синичке,</a:t>
            </a:r>
          </a:p>
          <a:p>
            <a:pPr>
              <a:buNone/>
            </a:pPr>
            <a:r>
              <a:rPr lang="ru-RU" sz="3200" dirty="0" smtClean="0"/>
              <a:t>Мишке толстопятому, заиньке усатому.</a:t>
            </a:r>
          </a:p>
          <a:p>
            <a:pPr>
              <a:buNone/>
            </a:pPr>
            <a:endParaRPr lang="ru-RU" dirty="0" smtClean="0"/>
          </a:p>
          <a:p>
            <a:pPr algn="just">
              <a:buNone/>
            </a:pPr>
            <a:r>
              <a:rPr lang="ru-RU" dirty="0" smtClean="0"/>
              <a:t>Взрослый и дети при помощи левой руки</a:t>
            </a:r>
          </a:p>
          <a:p>
            <a:pPr algn="just">
              <a:buNone/>
            </a:pPr>
            <a:r>
              <a:rPr lang="ru-RU" dirty="0" smtClean="0"/>
              <a:t>загибают по очереди пальцы правой руки,</a:t>
            </a:r>
          </a:p>
          <a:p>
            <a:pPr algn="just">
              <a:buNone/>
            </a:pPr>
            <a:r>
              <a:rPr lang="ru-RU" dirty="0" smtClean="0"/>
              <a:t>начиная с большого пальца и наоборот.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http://zoogalaktika.ru/for-children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данном сайте можно использовать  разделы</a:t>
            </a:r>
          </a:p>
          <a:p>
            <a:r>
              <a:rPr lang="ru-RU" dirty="0" smtClean="0"/>
              <a:t>Развивающие игры для детей. Игра «Собери</a:t>
            </a:r>
          </a:p>
          <a:p>
            <a:pPr>
              <a:buNone/>
            </a:pPr>
            <a:r>
              <a:rPr lang="ru-RU" dirty="0" smtClean="0"/>
              <a:t>картинку».</a:t>
            </a:r>
          </a:p>
          <a:p>
            <a:r>
              <a:rPr lang="ru-RU" dirty="0" smtClean="0"/>
              <a:t>Стихи и сказки о животных.</a:t>
            </a:r>
          </a:p>
          <a:p>
            <a:r>
              <a:rPr lang="ru-RU" dirty="0" smtClean="0"/>
              <a:t>Загадки о животных.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Иллюстративный материал.</a:t>
            </a:r>
            <a:br>
              <a:rPr lang="ru-RU" dirty="0" smtClean="0"/>
            </a:br>
            <a:r>
              <a:rPr lang="ru-RU" dirty="0" smtClean="0"/>
              <a:t>Это волк</a:t>
            </a:r>
            <a:endParaRPr lang="ru-RU" dirty="0"/>
          </a:p>
        </p:txBody>
      </p:sp>
      <p:pic>
        <p:nvPicPr>
          <p:cNvPr id="12290" name="Picture 2" descr="Волки PNG фото, скачать картинки волков в формате 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95400"/>
            <a:ext cx="57150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волк.</a:t>
            </a:r>
            <a:endParaRPr lang="ru-RU" dirty="0"/>
          </a:p>
        </p:txBody>
      </p:sp>
      <p:pic>
        <p:nvPicPr>
          <p:cNvPr id="11266" name="Picture 2" descr="Мультфильм Ну погоди, Волк | Мультфильмы, Мультяшные рисунки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95600" y="1219200"/>
            <a:ext cx="3657600" cy="505470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155</TotalTime>
  <Words>985</Words>
  <Application>Microsoft Office PowerPoint</Application>
  <PresentationFormat>Экран (4:3)</PresentationFormat>
  <Paragraphs>125</Paragraphs>
  <Slides>35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41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Презентации к урокам по предмету речь и альтернативная коммуникация. Тема: Дикие животные. Волк. Белка. Лось.</vt:lpstr>
      <vt:lpstr>Урок 1. Дикие животные.  Волк. Белка. Лось.  Узнавание предметов</vt:lpstr>
      <vt:lpstr>Примерные задания.</vt:lpstr>
      <vt:lpstr>Артикуляционная гимнастика</vt:lpstr>
      <vt:lpstr>Дыхательная гимнастика.</vt:lpstr>
      <vt:lpstr>Развитие мелкой  моторики.</vt:lpstr>
      <vt:lpstr>Дополнительные задания.</vt:lpstr>
      <vt:lpstr>Иллюстративный материал. Это волк</vt:lpstr>
      <vt:lpstr> Это волк.</vt:lpstr>
      <vt:lpstr> Это волк.</vt:lpstr>
      <vt:lpstr>Это белка.</vt:lpstr>
      <vt:lpstr>Это белка.</vt:lpstr>
      <vt:lpstr>Это белка.</vt:lpstr>
      <vt:lpstr>Это лось.</vt:lpstr>
      <vt:lpstr>Это лось.</vt:lpstr>
      <vt:lpstr>Это лось.</vt:lpstr>
      <vt:lpstr>Урок 2. Дикие животные.  Волк. Белка. Лось.  Глобальное чтение.</vt:lpstr>
      <vt:lpstr>Повторение </vt:lpstr>
      <vt:lpstr>Примерные задания.</vt:lpstr>
      <vt:lpstr>Задания по новой теме.</vt:lpstr>
      <vt:lpstr>белка</vt:lpstr>
      <vt:lpstr>Презентация PowerPoint</vt:lpstr>
      <vt:lpstr>  волк</vt:lpstr>
      <vt:lpstr> лось</vt:lpstr>
      <vt:lpstr>Дополнительные задания.</vt:lpstr>
      <vt:lpstr>Урок 3. Дикие животные. Дидактическая игра «Найди пару».</vt:lpstr>
      <vt:lpstr>Прочитайте ребенку стихотворение </vt:lpstr>
      <vt:lpstr>Развитие мелкой моторики.</vt:lpstr>
      <vt:lpstr>Прочитайте ребенку стихотворение </vt:lpstr>
      <vt:lpstr>Пальчиковая гимнастика</vt:lpstr>
      <vt:lpstr>Упражнение на дыхание </vt:lpstr>
      <vt:lpstr>Артикуляционная гимнастика</vt:lpstr>
      <vt:lpstr>«Найди пару»</vt:lpstr>
      <vt:lpstr>«Найди пару»</vt:lpstr>
      <vt:lpstr>Дополнительные задания.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теме «Дикие животные. Медведь. Еж. Лиса. Заяц. Узнавание предметов».</dc:title>
  <dc:creator>Mama</dc:creator>
  <cp:lastModifiedBy>Пользователь</cp:lastModifiedBy>
  <cp:revision>26</cp:revision>
  <dcterms:created xsi:type="dcterms:W3CDTF">2020-04-01T06:33:00Z</dcterms:created>
  <dcterms:modified xsi:type="dcterms:W3CDTF">2022-09-30T09:11:44Z</dcterms:modified>
</cp:coreProperties>
</file>