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288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815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97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8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9337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51184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11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3335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87504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302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60975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7965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F240D-F03A-45FC-9DED-CACC8D042218}" type="datetimeFigureOut">
              <a:rPr lang="ru-RU" smtClean="0"/>
              <a:t>12.09.2017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84CB1-3896-4622-B450-06330E88861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528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image" Target="../media/image32.png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836712"/>
            <a:ext cx="8062664" cy="48245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Тема: </a:t>
            </a:r>
            <a:br>
              <a:rPr lang="ru-RU" dirty="0" smtClean="0"/>
            </a:br>
            <a:r>
              <a:rPr lang="ru-RU" dirty="0" smtClean="0"/>
              <a:t>1. </a:t>
            </a:r>
            <a:r>
              <a:rPr lang="ru-RU" b="1" dirty="0" smtClean="0"/>
              <a:t>МОРФОЛОГИЯ </a:t>
            </a:r>
            <a:r>
              <a:rPr lang="ru-RU" b="1" dirty="0"/>
              <a:t>РАСТЕНИЙ</a:t>
            </a:r>
            <a:br>
              <a:rPr lang="ru-RU" b="1" dirty="0"/>
            </a:br>
            <a:r>
              <a:rPr lang="ru-RU" b="1" dirty="0" smtClean="0"/>
              <a:t>2. ВЕГЕТАТИВНЫЕ </a:t>
            </a:r>
            <a:r>
              <a:rPr lang="ru-RU" b="1" dirty="0"/>
              <a:t>ОРГАНЫ РАСТЕНИЙ</a:t>
            </a:r>
            <a:br>
              <a:rPr lang="ru-RU" b="1" dirty="0"/>
            </a:br>
            <a:r>
              <a:rPr lang="ru-RU" b="1" dirty="0"/>
              <a:t>Корень. Функции и </a:t>
            </a:r>
            <a:r>
              <a:rPr lang="ru-RU" b="1" dirty="0" smtClean="0"/>
              <a:t>морфология</a:t>
            </a:r>
            <a:br>
              <a:rPr lang="ru-RU" b="1" dirty="0" smtClean="0"/>
            </a:br>
            <a:r>
              <a:rPr lang="ru-RU" b="1" dirty="0"/>
              <a:t>Метаморфозы корня</a:t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609" y="-26430"/>
            <a:ext cx="3658391" cy="21592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854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546848" cy="1143000"/>
          </a:xfrm>
        </p:spPr>
        <p:txBody>
          <a:bodyPr/>
          <a:lstStyle/>
          <a:p>
            <a:r>
              <a:rPr lang="ru-RU" dirty="0" smtClean="0"/>
              <a:t>Корневая система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5004048" cy="52578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корень.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Его ветвления (боковые корни)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Придаточные  корни (образуются на стеблях и листьях)</a:t>
            </a:r>
          </a:p>
          <a:p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178" y="23169"/>
            <a:ext cx="4181822" cy="3446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645024"/>
            <a:ext cx="1918049" cy="29969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839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98776" cy="77809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Зоны корня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268760"/>
            <a:ext cx="5600780" cy="5472608"/>
          </a:xfrm>
        </p:spPr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Деления с корневым чехликом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Роста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растяжения)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Всасывания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(поглощения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pPr marL="742950" indent="-742950">
              <a:buFont typeface="+mj-lt"/>
              <a:buAutoNum type="arabicPeriod"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укреп­ления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Видео: участки корня 3-09 мин.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0780" y="482280"/>
            <a:ext cx="3537235" cy="6224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9742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11430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корневых систем: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1600200"/>
            <a:ext cx="2267745" cy="4997152"/>
          </a:xfrm>
        </p:spPr>
        <p:txBody>
          <a:bodyPr>
            <a:norm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стержневая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мочковатая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77982"/>
            <a:ext cx="2267744" cy="1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ttp://ppt4web.ru/images/73/6994/310/img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2550" y="1507232"/>
            <a:ext cx="6801450" cy="509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829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ru-RU" dirty="0"/>
              <a:t>микориза, или грибокорень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3" y="980728"/>
            <a:ext cx="6192689" cy="58772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симбиоз (сожительство) кор­ней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высших растений со многими видами почвенных грибов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Грибы разлагают недоступные растению органические соедине­ния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почвы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получают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высших растений углеводы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аминокисло­ты и другие органические вещества.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268760"/>
            <a:ext cx="2843808" cy="1895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5790" y="3717032"/>
            <a:ext cx="2539172" cy="190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5930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26968" cy="1143000"/>
          </a:xfrm>
        </p:spPr>
        <p:txBody>
          <a:bodyPr/>
          <a:lstStyle/>
          <a:p>
            <a:r>
              <a:rPr lang="ru-RU" dirty="0"/>
              <a:t>вздутия — клубеньки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268760"/>
            <a:ext cx="5616624" cy="54006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разрастание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паренхимной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ткани корня,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вызванное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проникновением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бактерий</a:t>
            </a:r>
          </a:p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вырабаты­вают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азотистые органические вещества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3501008"/>
            <a:ext cx="330276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4285" y="0"/>
            <a:ext cx="2646487" cy="3077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01458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631" y="274638"/>
            <a:ext cx="5671497" cy="778098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Метаморфозы 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корня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052736"/>
            <a:ext cx="6466434" cy="5507737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клубни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корнеплоды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дыхательные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воздушные (впитывают влагу с воздуха)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ходуль­ные  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присоски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(пови­лика).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Втягивающие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Корневые отпрыски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743" y="2046006"/>
            <a:ext cx="2089683" cy="1607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8811" y="4967557"/>
            <a:ext cx="2389374" cy="159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6247" y="3653454"/>
            <a:ext cx="2092307" cy="150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499" y="5123101"/>
            <a:ext cx="1709104" cy="1281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256" y="20603"/>
            <a:ext cx="3232471" cy="190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29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7665" y="1374806"/>
            <a:ext cx="1076325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3789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Биология. Живой организ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349"/>
            <a:ext cx="9144000" cy="6833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4681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82752" cy="1143000"/>
          </a:xfrm>
        </p:spPr>
        <p:txBody>
          <a:bodyPr/>
          <a:lstStyle/>
          <a:p>
            <a:r>
              <a:rPr lang="ru-RU" i="1" dirty="0" smtClean="0"/>
              <a:t>Орган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970784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это часть растения определенного строения, выполня­ющая те или иные </a:t>
            </a:r>
            <a:r>
              <a:rPr lang="ru-RU" dirty="0" smtClean="0"/>
              <a:t>функции.</a:t>
            </a:r>
          </a:p>
          <a:p>
            <a:pPr marL="0" indent="0">
              <a:buNone/>
            </a:pPr>
            <a:r>
              <a:rPr lang="ru-RU" dirty="0" smtClean="0"/>
              <a:t>Основные: корень, побег.</a:t>
            </a:r>
          </a:p>
          <a:p>
            <a:endParaRPr lang="ru-RU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3646" y="15133"/>
            <a:ext cx="2661588" cy="4571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7935" y="0"/>
            <a:ext cx="2308966" cy="4293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820" y="4357927"/>
            <a:ext cx="1476954" cy="19089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4842" y="4321724"/>
            <a:ext cx="1282058" cy="1981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757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метаморфозы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7638"/>
            <a:ext cx="7920880" cy="5251722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Видоизменения основных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органов,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связанные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изменением их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функций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закрепленные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наследственно,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результате приспособления к определенным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условиям. (колючки, луковица и т.д.)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5076444"/>
            <a:ext cx="2389374" cy="15929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5021" y="95310"/>
            <a:ext cx="2092307" cy="1501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65385"/>
            <a:ext cx="3232471" cy="1908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158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/>
              <a:t>Вегетативные </a:t>
            </a:r>
            <a:r>
              <a:rPr lang="ru-RU" dirty="0" smtClean="0"/>
              <a:t>органы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выпол­няют функции, связанные с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жизнью.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(корень, лист, стебель, их метаморфозы)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784054" cy="51600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199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Генеративные (репродуктивные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600200"/>
            <a:ext cx="4244280" cy="497150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выполняют функции, связанные с половым размножением растений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0"/>
            <a:ext cx="4470257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573016"/>
            <a:ext cx="3438500" cy="2998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408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10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Онтогенез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это-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3859857" cy="566124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живого организма от зарождения до естественной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смерти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процесс состоит из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периодов: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Эмбриональный</a:t>
            </a: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Ювинильный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r>
              <a:rPr lang="ru-RU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Виргинильный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Генеративный</a:t>
            </a:r>
          </a:p>
          <a:p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Старения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377" y="0"/>
            <a:ext cx="5025549" cy="3140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3837" y="3356992"/>
            <a:ext cx="4763089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3328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Корень. Функции и морфология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417638"/>
            <a:ext cx="4388296" cy="5228278"/>
          </a:xfrm>
        </p:spPr>
        <p:txBody>
          <a:bodyPr>
            <a:normAutofit fontScale="92500" lnSpcReduction="10000"/>
          </a:bodyPr>
          <a:lstStyle/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Корень — основной вегетативный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орган, 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обладающий радиальной симмет­рией и нарастающий в длину за счет верхушечной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меристемы.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Закрепление, поглощение и передвижение воды и мин вещ-в.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876" y="1052736"/>
            <a:ext cx="4267674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8794" y="3557526"/>
            <a:ext cx="1952756" cy="3183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877" y="3573016"/>
            <a:ext cx="2314918" cy="307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2788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положительный геотропизм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Свойство главного корня, расти </a:t>
            </a:r>
            <a:r>
              <a:rPr lang="ru-RU" dirty="0"/>
              <a:t>своей верхушкой всегда верти­кально вниз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1068047"/>
            <a:ext cx="2131293" cy="4918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508" y="3501008"/>
            <a:ext cx="2664296" cy="2756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043" y="1052736"/>
            <a:ext cx="270366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4384" y="3356992"/>
            <a:ext cx="2880320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38449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38736" cy="1143000"/>
          </a:xfrm>
        </p:spPr>
        <p:txBody>
          <a:bodyPr>
            <a:normAutofit fontScale="90000"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корневая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шейка.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Участок на границе между главным корнем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стеблем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4664" y="116632"/>
            <a:ext cx="4674016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94159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</TotalTime>
  <Words>278</Words>
  <Application>Microsoft Office PowerPoint</Application>
  <PresentationFormat>Экран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   Тема:  1. МОРФОЛОГИЯ РАСТЕНИЙ 2. ВЕГЕТАТИВНЫЕ ОРГАНЫ РАСТЕНИЙ Корень. Функции и морфология Метаморфозы корня  </vt:lpstr>
      <vt:lpstr>Орган</vt:lpstr>
      <vt:lpstr>метаморфозы</vt:lpstr>
      <vt:lpstr>Вегетативные органы</vt:lpstr>
      <vt:lpstr>Генеративные (репродуктивные)</vt:lpstr>
      <vt:lpstr>Онтогенез  это-</vt:lpstr>
      <vt:lpstr>Корень. Функции и морфология </vt:lpstr>
      <vt:lpstr>положительный геотропизм </vt:lpstr>
      <vt:lpstr>корневая шейка.</vt:lpstr>
      <vt:lpstr>Корневая система</vt:lpstr>
      <vt:lpstr>Зоны корня</vt:lpstr>
      <vt:lpstr>типы корневых систем:</vt:lpstr>
      <vt:lpstr>микориза, или грибокорень</vt:lpstr>
      <vt:lpstr>вздутия — клубеньки</vt:lpstr>
      <vt:lpstr>Метаморфозы  корня 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 1. МОРФОЛОГИЯ РАСТЕНИЙ 2. ВЕГЕТАТИВНЫЕ ОРГАНЫ РАСТЕНИЙ Корень. Функции и морфология Метаморфозы корня</dc:title>
  <dc:creator>Elena</dc:creator>
  <cp:lastModifiedBy>Татьяна</cp:lastModifiedBy>
  <cp:revision>23</cp:revision>
  <dcterms:created xsi:type="dcterms:W3CDTF">2013-09-12T07:00:57Z</dcterms:created>
  <dcterms:modified xsi:type="dcterms:W3CDTF">2017-09-12T13:15:15Z</dcterms:modified>
</cp:coreProperties>
</file>