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5" r:id="rId2"/>
    <p:sldId id="283" r:id="rId3"/>
    <p:sldId id="276" r:id="rId4"/>
    <p:sldId id="277" r:id="rId5"/>
    <p:sldId id="282" r:id="rId6"/>
    <p:sldId id="285" r:id="rId7"/>
    <p:sldId id="271" r:id="rId8"/>
    <p:sldId id="278" r:id="rId9"/>
    <p:sldId id="287" r:id="rId10"/>
    <p:sldId id="288" r:id="rId11"/>
    <p:sldId id="289" r:id="rId12"/>
    <p:sldId id="290" r:id="rId13"/>
    <p:sldId id="286" r:id="rId14"/>
    <p:sldId id="272" r:id="rId15"/>
    <p:sldId id="279" r:id="rId16"/>
    <p:sldId id="292" r:id="rId17"/>
    <p:sldId id="270" r:id="rId18"/>
    <p:sldId id="281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 autoAdjust="0"/>
    <p:restoredTop sz="94660"/>
  </p:normalViewPr>
  <p:slideViewPr>
    <p:cSldViewPr>
      <p:cViewPr varScale="1">
        <p:scale>
          <a:sx n="87" d="100"/>
          <a:sy n="87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0"/>
            <a:ext cx="8539295" cy="1296143"/>
          </a:xfrm>
        </p:spPr>
        <p:txBody>
          <a:bodyPr/>
          <a:lstStyle/>
          <a:p>
            <a:pPr algn="ctr"/>
            <a:r>
              <a:rPr lang="ru-RU" sz="3200" b="1" dirty="0" smtClean="0"/>
              <a:t>«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ОТХОД в дело, В ДОХОД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или органайзер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ткани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Desktop\Новая папка\IMG_4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28534" y="2180863"/>
            <a:ext cx="499255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5013176"/>
            <a:ext cx="471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Выполнила: ученица  10 класса  </a:t>
            </a:r>
          </a:p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Коровина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Анастасия Сергеевна 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Руководитель:  И.Н.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Зелёнкина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5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2 вопроса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93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1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и инструменты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62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Выбор идеи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746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Выбор сделан.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Органайзер из остатков ткани.</a:t>
            </a:r>
          </a:p>
          <a:p>
            <a:r>
              <a:rPr lang="ru-RU" dirty="0" smtClean="0"/>
              <a:t>2.С креплением на стене.</a:t>
            </a:r>
          </a:p>
          <a:p>
            <a:r>
              <a:rPr lang="ru-RU" dirty="0"/>
              <a:t>3</a:t>
            </a:r>
            <a:r>
              <a:rPr lang="ru-RU" dirty="0" smtClean="0"/>
              <a:t>.С накладными карманчиками.</a:t>
            </a:r>
          </a:p>
          <a:p>
            <a:r>
              <a:rPr lang="ru-RU" dirty="0"/>
              <a:t>4</a:t>
            </a:r>
            <a:r>
              <a:rPr lang="ru-RU" dirty="0" smtClean="0"/>
              <a:t>. С декоративной отделкой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 Для чего?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52" y="2348880"/>
            <a:ext cx="307793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7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36">
        <p:dissolve/>
      </p:transition>
    </mc:Choice>
    <mc:Fallback xmlns="">
      <p:transition spd="slow" advTm="163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82706"/>
            <a:ext cx="6840760" cy="513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9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947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esktop\Новая папка\IMG_45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8359" y="1315937"/>
            <a:ext cx="4985922" cy="373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Desktop\Новая папка\IMG_4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36743">
            <a:off x="4899865" y="1665463"/>
            <a:ext cx="4053850" cy="304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51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Спасибо за внимание</a:t>
            </a:r>
            <a:endParaRPr lang="ru-RU" dirty="0"/>
          </a:p>
        </p:txBody>
      </p:sp>
      <p:pic>
        <p:nvPicPr>
          <p:cNvPr id="7170" name="Picture 2" descr="D:\Desktop\Новая папка\IMG_453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315" y="2273085"/>
            <a:ext cx="4002154" cy="300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Desktop\Новая папка\IMG_4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5229" y="2251595"/>
            <a:ext cx="4406298" cy="330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01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4187" y="1600200"/>
            <a:ext cx="4873625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788380"/>
          </a:xfrm>
        </p:spPr>
        <p:txBody>
          <a:bodyPr>
            <a:normAutofit/>
          </a:bodyPr>
          <a:lstStyle/>
          <a:p>
            <a:r>
              <a:rPr lang="ru-RU" sz="2800" b="1" dirty="0"/>
              <a:t>Актуальность. Обоснование </a:t>
            </a:r>
            <a:r>
              <a:rPr lang="ru-RU" sz="2800" b="1" dirty="0" smtClean="0"/>
              <a:t>проблемы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000" dirty="0" smtClean="0"/>
              <a:t>Каждому известно, </a:t>
            </a:r>
            <a:r>
              <a:rPr lang="ru-RU" sz="2000" dirty="0"/>
              <a:t>что аккуратность - это прекрасная черта характера </a:t>
            </a:r>
            <a:r>
              <a:rPr lang="ru-RU" sz="2000" dirty="0" smtClean="0"/>
              <a:t> любого человека. Но не каждому человеку она присуща, к сожалению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4904"/>
            <a:ext cx="6457812" cy="386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21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/>
              <a:t>Цель и задачи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4857403"/>
          </a:xfrm>
        </p:spPr>
        <p:txBody>
          <a:bodyPr>
            <a:normAutofit fontScale="25000" lnSpcReduction="20000"/>
          </a:bodyPr>
          <a:lstStyle/>
          <a:p>
            <a:pPr marL="11430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 </a:t>
            </a:r>
          </a:p>
          <a:p>
            <a:pPr marL="114300" indent="0">
              <a:buNone/>
            </a:pPr>
            <a:r>
              <a:rPr lang="ru-RU" sz="3400" b="1" dirty="0" smtClean="0"/>
              <a:t>    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Изготовление органайзера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для хранения мелких штучек по декоративно – прикладному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творчеству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из 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лоскутков ткани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 применением в качестве декоративной отделки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техники вышивки атласной лентой.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Задачи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5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Изготовить органайзер для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хранения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мелкого декора  и других принадлежностей</a:t>
            </a:r>
            <a:endParaRPr lang="ru-RU" sz="5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Использовать оставшиеся  ленты и лоскутки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ткани от шитья изделий</a:t>
            </a:r>
          </a:p>
          <a:p>
            <a:pPr lvl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Изучить историю  появления органайзеров  и технологию вышивки лентами как средства для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достижения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Развивать  навыки работы в 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технике вышивки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лентами</a:t>
            </a:r>
          </a:p>
          <a:p>
            <a:pPr lvl="0"/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Оформить изделие эстетично с учётом его функциональности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Воспитывать 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чувства прекрасного, 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увлеченность   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к занятиям  декоративно- прикладными искусствами</a:t>
            </a:r>
          </a:p>
          <a:p>
            <a:pPr marL="11430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     Гипотеза:  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предполагаю,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что смогу изготовить универсальный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органайзер из остатков ткани с минимальными материальными затратами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5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3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75240" cy="1512168"/>
          </a:xfrm>
        </p:spPr>
        <p:txBody>
          <a:bodyPr>
            <a:normAutofit/>
          </a:bodyPr>
          <a:lstStyle/>
          <a:p>
            <a:pPr marL="114300" indent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органайзеры из  бросового материала, выполненные своими руками.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92896"/>
            <a:ext cx="7931224" cy="424847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dirty="0"/>
              <a:t> </a:t>
            </a:r>
          </a:p>
          <a:p>
            <a:pPr marL="11430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050" name="Picture 2" descr="D:\Desktop\116c33114bf1d97b01d28352f2de54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65579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60-foto-kak-sdelat-organajzer-svoimi-rukami-dlya-kancelyar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8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31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19256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исследования: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история органайзеров, технология изготовления, вышивка атласной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лентой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2420888"/>
            <a:ext cx="8003232" cy="37052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411337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48880"/>
            <a:ext cx="379501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80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272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: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:\Desktop\scale_120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6128" y="408373"/>
            <a:ext cx="8106312" cy="140308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965" y="476672"/>
            <a:ext cx="3579334" cy="275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655" y="3356992"/>
            <a:ext cx="3661196" cy="278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0688"/>
            <a:ext cx="2879914" cy="23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17032"/>
            <a:ext cx="3696669" cy="254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95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87">
        <p:dissolve/>
      </p:transition>
    </mc:Choice>
    <mc:Fallback xmlns="">
      <p:transition spd="slow" advTm="78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organayzer-svoimi-rukami-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713408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esktop\TB2.1f_rMxlpuFjSszbXXcSVpXa_!!812536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299" y="1484784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Органайзер (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organizer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— англоязычное слово, переводится как «организатор»,  т. е. это такой предмет, который помогает своему хозяину что-либо организовывать (свое время, свои дела, свою жизнь).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flipV="1">
            <a:off x="457200" y="6473952"/>
            <a:ext cx="2170584" cy="5139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4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Людовик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369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758</TotalTime>
  <Words>146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«ОТХОД в дело, В ДОХОД    или органайзер из ткани»</vt:lpstr>
      <vt:lpstr>Актуальность. Обоснование проблемы</vt:lpstr>
      <vt:lpstr>Цель и задачи </vt:lpstr>
      <vt:lpstr>Предмет исследования:  органайзеры из  бросового материала, выполненные своими руками.   </vt:lpstr>
      <vt:lpstr>   Объект исследования: история органайзеров, технология изготовления, вышивка атласной лентой   </vt:lpstr>
      <vt:lpstr>исследование</vt:lpstr>
      <vt:lpstr> </vt:lpstr>
      <vt:lpstr>Органайзер (organizer) — англоязычное слово, переводится как «организатор»,  т. е. это такой предмет, который помогает своему хозяину что-либо организовывать (свое время, свои дела, свою жизнь). </vt:lpstr>
      <vt:lpstr>  Людовик</vt:lpstr>
      <vt:lpstr>Исследование </vt:lpstr>
      <vt:lpstr>таблица</vt:lpstr>
      <vt:lpstr>Материалы и инструменты</vt:lpstr>
      <vt:lpstr> Выбор идеи</vt:lpstr>
      <vt:lpstr>Выбор сделан. </vt:lpstr>
      <vt:lpstr>Презентация PowerPoint</vt:lpstr>
      <vt:lpstr>Эколого </vt:lpstr>
      <vt:lpstr>Презентация PowerPoint</vt:lpstr>
      <vt:lpstr> Спасибо за внимание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</dc:creator>
  <cp:lastModifiedBy>Пользователь Windows</cp:lastModifiedBy>
  <cp:revision>57</cp:revision>
  <dcterms:created xsi:type="dcterms:W3CDTF">2021-05-13T08:27:40Z</dcterms:created>
  <dcterms:modified xsi:type="dcterms:W3CDTF">2022-03-17T07:05:00Z</dcterms:modified>
</cp:coreProperties>
</file>