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B2FAC-34E2-488E-87E6-BC54503E6E65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D51F0-601C-4144-8934-B4F7E55AC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728191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  <a:t>Урок музыки</a:t>
            </a:r>
            <a:endParaRPr lang="ru-RU" sz="7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5" name="Picture 1" descr="C:\Users\учитель\Desktop\урок к аттестации\урок музы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36912"/>
            <a:ext cx="6248017" cy="3514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«Сакура»  японская народная песня.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учитель\Desktop\урок к аттестации\лодка и саку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547657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«Ой, реченька»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учитель\Desktop\урок к аттестации\Для игры картинки\речка с коне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736" y="3823840"/>
            <a:ext cx="4528598" cy="3034160"/>
          </a:xfrm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1520" y="1645797"/>
            <a:ext cx="8712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788024" y="1184448"/>
            <a:ext cx="417646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как же мне полной быть?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бережками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вровень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плыть?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Люли, люли, люли,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бережками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вровень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плыть?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4.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Янка здесь коня</a:t>
            </a:r>
            <a:r>
              <a:rPr lang="ru-RU" sz="2000" dirty="0" smtClean="0"/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воду черпала.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Люли, люли, люли,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воду черпала.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67544" y="1169325"/>
            <a:ext cx="38164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.Ой,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реченька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реченька,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же  ты неполная?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люли, люли,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неполная?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2.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же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неполная?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С бережком неровная.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Люли, люли, люли,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С бережком неровная.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6561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«Ой , реченька» белорусская народная песня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учитель\Desktop\урок к аттестации\Для игры картинки\речка с коне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2564904"/>
            <a:ext cx="5870234" cy="3933056"/>
          </a:xfrm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1520" y="1645797"/>
            <a:ext cx="8712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Народная </a:t>
            </a:r>
            <a:r>
              <a:rPr lang="ru-RU" sz="5400" dirty="0">
                <a:solidFill>
                  <a:srgbClr val="FF0000"/>
                </a:solidFill>
                <a:latin typeface="Monotype Corsiva" pitchFamily="66" charset="0"/>
              </a:rPr>
              <a:t>песня – зеркало жизни народа.</a:t>
            </a:r>
          </a:p>
          <a:p>
            <a:endParaRPr lang="ru-RU" dirty="0"/>
          </a:p>
        </p:txBody>
      </p:sp>
      <p:pic>
        <p:nvPicPr>
          <p:cNvPr id="5" name="Picture 2" descr="C:\Users\учитель\Desktop\урок к аттестации\лодка и сак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3600400" cy="2400266"/>
          </a:xfrm>
          <a:prstGeom prst="rect">
            <a:avLst/>
          </a:prstGeom>
          <a:noFill/>
        </p:spPr>
      </p:pic>
      <p:pic>
        <p:nvPicPr>
          <p:cNvPr id="24578" name="Picture 2" descr="C:\Users\учитель\Desktop\урок к аттестации\Для игры картинки\росс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4506269" cy="2391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Русская народная песня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«Светит месяц»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644008" cy="49251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Светит месяц,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светит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ясный,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Светит белая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луна,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Осветила путь дорожку</a:t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Мне до милого двора</a:t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не спится, не лежится,</a:t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И сон меня не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берёт.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Я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сходил бы к милой в гости,</a:t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Да не знаю, где живет.</a:t>
            </a:r>
            <a:br>
              <a:rPr lang="ru-RU" sz="3400" dirty="0">
                <a:latin typeface="Times New Roman" pitchFamily="18" charset="0"/>
                <a:cs typeface="Times New Roman" pitchFamily="18" charset="0"/>
              </a:rPr>
            </a:b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99992" y="3140968"/>
            <a:ext cx="46440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Подхожу я к дому милой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А у милой нет огня.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Постучал  бы я в окошко -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Моя Маша спать легла.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"Стыдно, стыдно тебе, Маша,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Со вечёра рано спать!" -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"А тебе, мой друг, стыднее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До полуночи гулять"...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C:\Users\учитель\Desktop\урок к аттестации\Для игры картинки\месяц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285487">
            <a:off x="5977237" y="1528910"/>
            <a:ext cx="2088232" cy="1389128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урок к аттестации\Для игры картинки\балалай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7458">
            <a:off x="1635885" y="4908124"/>
            <a:ext cx="1729569" cy="1796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«Композитор –</a:t>
            </a:r>
          </a:p>
          <a:p>
            <a:pPr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имя ему народ»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Народная </a:t>
            </a:r>
            <a:r>
              <a:rPr lang="ru-RU" sz="5400" dirty="0">
                <a:solidFill>
                  <a:srgbClr val="FF0000"/>
                </a:solidFill>
                <a:latin typeface="Monotype Corsiva" pitchFamily="66" charset="0"/>
              </a:rPr>
              <a:t>песня – зеркало жизни народа.</a:t>
            </a:r>
          </a:p>
          <a:p>
            <a:endParaRPr lang="ru-RU" dirty="0"/>
          </a:p>
        </p:txBody>
      </p:sp>
      <p:pic>
        <p:nvPicPr>
          <p:cNvPr id="2050" name="Picture 2" descr="C:\Users\учитель\Desktop\урок к аттестации\Для игры картинки\из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645024"/>
            <a:ext cx="6178875" cy="2897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Жанры русских народных песен: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Хороводные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Плясовые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Трудовые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Солдатские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Колыбельные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Обрядовые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Частушки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учитель\Desktop\урок к аттестации\Для игры картинки\гармо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700808"/>
            <a:ext cx="2448272" cy="1686895"/>
          </a:xfrm>
          <a:prstGeom prst="rect">
            <a:avLst/>
          </a:prstGeom>
          <a:noFill/>
        </p:spPr>
      </p:pic>
      <p:pic>
        <p:nvPicPr>
          <p:cNvPr id="3075" name="Picture 3" descr="C:\Users\учитель\Desktop\урок к аттестации\Для игры картинки\свистуль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933056"/>
            <a:ext cx="2037606" cy="2037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Ударные</a:t>
            </a:r>
          </a:p>
          <a:p>
            <a:pPr algn="ctr">
              <a:buNone/>
            </a:pP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русские – народные инструменты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 descr="C:\Users\учитель\Desktop\урок к аттестации\бубен,трещ,ло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731703" cy="5798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«Сакура»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5040560" cy="44253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           Сакура</a:t>
            </a:r>
            <a:r>
              <a:rPr lang="ru-RU" sz="3600" dirty="0">
                <a:solidFill>
                  <a:srgbClr val="C00000"/>
                </a:solidFill>
                <a:latin typeface="Monotype Corsiva" pitchFamily="66" charset="0"/>
              </a:rPr>
              <a:t>, сакура,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 И </a:t>
            </a:r>
            <a:r>
              <a:rPr lang="ru-RU" sz="3600" dirty="0">
                <a:solidFill>
                  <a:srgbClr val="C00000"/>
                </a:solidFill>
                <a:latin typeface="Monotype Corsiva" pitchFamily="66" charset="0"/>
              </a:rPr>
              <a:t>куда не кинешь </a:t>
            </a: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взгляд,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Под </a:t>
            </a:r>
            <a:r>
              <a:rPr lang="ru-RU" sz="3600" dirty="0">
                <a:solidFill>
                  <a:srgbClr val="C00000"/>
                </a:solidFill>
                <a:latin typeface="Monotype Corsiva" pitchFamily="66" charset="0"/>
              </a:rPr>
              <a:t>весенним взглядом сад.</a:t>
            </a:r>
          </a:p>
          <a:p>
            <a:pPr>
              <a:buNone/>
            </a:pPr>
            <a:r>
              <a:rPr lang="ru-RU" sz="3600" dirty="0">
                <a:solidFill>
                  <a:srgbClr val="C00000"/>
                </a:solidFill>
                <a:latin typeface="Monotype Corsiva" pitchFamily="66" charset="0"/>
              </a:rPr>
              <a:t>Бродит ветер по нему</a:t>
            </a:r>
          </a:p>
          <a:p>
            <a:pPr>
              <a:buNone/>
            </a:pPr>
            <a:r>
              <a:rPr lang="ru-RU" sz="3600" dirty="0">
                <a:solidFill>
                  <a:srgbClr val="C00000"/>
                </a:solidFill>
                <a:latin typeface="Monotype Corsiva" pitchFamily="66" charset="0"/>
              </a:rPr>
              <a:t>Словно в розовом дыму…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           </a:t>
            </a: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Сакура, сакура.</a:t>
            </a: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098" name="Picture 2" descr="C:\Users\учитель\Desktop\урок к аттестации\сак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617979"/>
            <a:ext cx="4860032" cy="3240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Япония</a:t>
            </a:r>
            <a:endParaRPr lang="ru-RU" dirty="0"/>
          </a:p>
        </p:txBody>
      </p:sp>
      <p:pic>
        <p:nvPicPr>
          <p:cNvPr id="2050" name="Picture 2" descr="C:\Users\учитель\Desktop\урок к аттестации\дом с сакур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217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Урок музыки</vt:lpstr>
      <vt:lpstr>Русская народная песня  «Светит месяц»</vt:lpstr>
      <vt:lpstr>Тема урока:</vt:lpstr>
      <vt:lpstr>Слайд 4</vt:lpstr>
      <vt:lpstr>Жанры русских народных песен:</vt:lpstr>
      <vt:lpstr>Слайд 6</vt:lpstr>
      <vt:lpstr> </vt:lpstr>
      <vt:lpstr>   «Сакура»</vt:lpstr>
      <vt:lpstr>Япония</vt:lpstr>
      <vt:lpstr>«Сакура»  японская народная песня.</vt:lpstr>
      <vt:lpstr>«Ой, реченька»</vt:lpstr>
      <vt:lpstr>«Ой , реченька» белорусская народная песня</vt:lpstr>
      <vt:lpstr>Слайд 13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музыки</dc:title>
  <dc:creator>учитель</dc:creator>
  <cp:lastModifiedBy>учитель</cp:lastModifiedBy>
  <cp:revision>27</cp:revision>
  <dcterms:created xsi:type="dcterms:W3CDTF">2022-09-28T05:04:49Z</dcterms:created>
  <dcterms:modified xsi:type="dcterms:W3CDTF">2022-09-29T18:20:38Z</dcterms:modified>
</cp:coreProperties>
</file>