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48680"/>
            <a:ext cx="8640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Виды транспорта. История развития транспорта</a:t>
            </a:r>
            <a:endParaRPr lang="ru-RU" sz="4400" dirty="0"/>
          </a:p>
        </p:txBody>
      </p:sp>
      <p:pic>
        <p:nvPicPr>
          <p:cNvPr id="1028" name="Picture 4" descr="https://1.bp.blogspot.com/-2isq_9CobTQ/X6bFFQZ8HrI/AAAAAAAABvk/aQZHF-LnTfAiNRME1-CUYO6RkgZriHc0wCLcBGAsYHQ/s1600/%25D1%2582%25D1%2580%25D0%25B0%25D0%25BD%25D1%2581%25D0%25BF%25D0%25BE%25D1%2580%25D1%25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68783"/>
            <a:ext cx="497829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2780928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Выполнил: учитель технологии </a:t>
            </a:r>
            <a:r>
              <a:rPr lang="ru-RU" dirty="0" err="1"/>
              <a:t>Чукреев</a:t>
            </a:r>
            <a:r>
              <a:rPr lang="ru-RU" dirty="0"/>
              <a:t> Олег Валерьевич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805264"/>
            <a:ext cx="86409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Школа № 8 город Нижний Тагил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2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836712"/>
            <a:ext cx="8712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Водный транспорт</a:t>
            </a:r>
          </a:p>
          <a:p>
            <a:pPr algn="ctr"/>
            <a:r>
              <a:rPr lang="ru-RU" sz="8000" dirty="0" smtClean="0"/>
              <a:t>Плюсы и Минусы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54512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fhd.multiurok.ru/b/8/4/b84bc415ca22034045ed2507f13b95c0e84004b5/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8113579" cy="6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66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s://automobile-zip.ru/wp-content/uploads/7/c/f/7cf97fb3b00abf2d42d87fb753533d9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1" y="260648"/>
            <a:ext cx="8448937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95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620688"/>
            <a:ext cx="86409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Автомобильный транспорт </a:t>
            </a:r>
          </a:p>
          <a:p>
            <a:pPr algn="ctr"/>
            <a:r>
              <a:rPr lang="ru-RU" sz="7200" dirty="0" smtClean="0"/>
              <a:t>Плюсы и Минусы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18899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s://present5.com/presentation/96274022_300784703/image-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6632"/>
            <a:ext cx="871296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57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48680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Железнодорожный транспорт </a:t>
            </a:r>
          </a:p>
          <a:p>
            <a:pPr algn="ctr"/>
            <a:r>
              <a:rPr lang="ru-RU" sz="7200" dirty="0" smtClean="0"/>
              <a:t>Плюсы и Минусы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32334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ds03.infourok.ru/uploads/ex/056f/00041096-d590a1ba/img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43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548680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Воздушный транспорт </a:t>
            </a:r>
          </a:p>
          <a:p>
            <a:pPr algn="ctr"/>
            <a:r>
              <a:rPr lang="ru-RU" sz="7200" dirty="0" smtClean="0"/>
              <a:t>Плюсы и Минусы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9113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ttps://fhd.multiurok.ru/b/8/4/b84bc415ca22034045ed2507f13b95c0e84004b5/img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0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s://avatars.mds.yandex.net/get-zen_doc/1860789/pub_5dbc235206cc4600b1f42d08_5dbc76b1d7859b00b18fc760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88640"/>
            <a:ext cx="857250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19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620688"/>
            <a:ext cx="849694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В зависимости от того, в какой среде перемещается транспорт, различают следующие его </a:t>
            </a:r>
            <a:r>
              <a:rPr lang="ru-RU" sz="8800" dirty="0" smtClean="0">
                <a:solidFill>
                  <a:srgbClr val="FF0000"/>
                </a:solidFill>
              </a:rPr>
              <a:t>виды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94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s://i.artfile.ru/1600x1200_172835_%5bwww.ArtFile.ru%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3" y="476672"/>
            <a:ext cx="787287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41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https://travelask.ru/system/images/files/001/343/928/wysiwyg/bus1.jpg?15664659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29786" cy="648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84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https://steamboats.com/jpgs/cityofcincinnati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51" y="836712"/>
            <a:ext cx="847129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1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https://i.pinimg.com/originals/cf/c8/46/cfc8464825b7f0035a45f8aaf296b6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239447" cy="549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78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https://pbs.twimg.com/media/Dj5IhQTW0AETrfm.jpg: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66" y="685800"/>
            <a:ext cx="8772467" cy="526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77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drasler.ru/wp-content/uploads/2019/05/%D0%9D%D0%B0%D0%B7%D0%B5%D0%BC%D0%BD%D1%8B%D0%B9-%D1%82%D1%80%D0%B0%D0%BD%D1%81%D0%BF%D0%BE%D1%80%D1%82-%D0%BA%D0%B0%D1%80%D1%82%D0%B8%D0%BD%D0%BA%D0%B8-%D0%B4%D0%BB%D1%8F-%D0%B4%D0%B5%D1%82%D0%B5%D0%B9-%D0%B4%D0%B5%D1%82%D1%81%D0%BA%D0%BE%D0%B3%D0%BE-%D1%81%D0%B0%D0%B4%D0%B0-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7" y="404664"/>
            <a:ext cx="8538525" cy="607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01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vipkater.ru/wp-content/uploads/2018/11/449553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16" y="260649"/>
            <a:ext cx="851016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65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ds04.infourok.ru/uploads/ex/0657/000f96b6-31ef9d16/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11" y="233333"/>
            <a:ext cx="8521777" cy="639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07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ds05.infourok.ru/uploads/ex/1028/00089ba7-d3035c87/im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3" y="476672"/>
            <a:ext cx="787287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3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c.pxhere.com/photos/d6/28/pressure_water_line_pipeline_tube_water_guide_water_running_flow_line-925035.jpg!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5094"/>
            <a:ext cx="4698522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euractiv.sk/wp-content/uploads/sites/8/2016/01/shutterstock_11731418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5695"/>
            <a:ext cx="431949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08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620688"/>
            <a:ext cx="85689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В зависимости от сферы обслуживания транспорт делят на следующие </a:t>
            </a:r>
            <a:r>
              <a:rPr lang="ru-RU" sz="8800" dirty="0" smtClean="0">
                <a:solidFill>
                  <a:srgbClr val="FF0000"/>
                </a:solidFill>
              </a:rPr>
              <a:t>категории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08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rostim.com/wp-content/uploads/2021/03/image054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692696"/>
            <a:ext cx="82809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Личный транспорт</a:t>
            </a:r>
          </a:p>
          <a:p>
            <a:r>
              <a:rPr lang="ru-RU" sz="4400" dirty="0" smtClean="0"/>
              <a:t>Транспорт общего пользования</a:t>
            </a:r>
          </a:p>
          <a:p>
            <a:r>
              <a:rPr lang="ru-RU" sz="4400" dirty="0" smtClean="0"/>
              <a:t>Специальный транспорт</a:t>
            </a:r>
            <a:endParaRPr lang="ru-RU" sz="4400" dirty="0"/>
          </a:p>
        </p:txBody>
      </p:sp>
      <p:pic>
        <p:nvPicPr>
          <p:cNvPr id="4098" name="Picture 2" descr="https://kitchen.minemegashop.ru/img/10210397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96952"/>
            <a:ext cx="7704856" cy="369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9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71</Words>
  <Application>Microsoft Office PowerPoint</Application>
  <PresentationFormat>Экран (4:3)</PresentationFormat>
  <Paragraphs>16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Пользователь Windows</cp:lastModifiedBy>
  <cp:revision>8</cp:revision>
  <dcterms:created xsi:type="dcterms:W3CDTF">2021-11-10T08:59:56Z</dcterms:created>
  <dcterms:modified xsi:type="dcterms:W3CDTF">2022-09-30T09:42:17Z</dcterms:modified>
</cp:coreProperties>
</file>