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0" r:id="rId2"/>
    <p:sldId id="270" r:id="rId3"/>
    <p:sldId id="269" r:id="rId4"/>
    <p:sldId id="262" r:id="rId5"/>
    <p:sldId id="271" r:id="rId6"/>
    <p:sldId id="268" r:id="rId7"/>
    <p:sldId id="259" r:id="rId8"/>
    <p:sldId id="265" r:id="rId9"/>
    <p:sldId id="266" r:id="rId10"/>
    <p:sldId id="279" r:id="rId11"/>
    <p:sldId id="282" r:id="rId12"/>
    <p:sldId id="283" r:id="rId13"/>
    <p:sldId id="284" r:id="rId14"/>
    <p:sldId id="285" r:id="rId15"/>
    <p:sldId id="29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92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333D"/>
    <a:srgbClr val="FEF4EC"/>
    <a:srgbClr val="C1AB4B"/>
    <a:srgbClr val="FF0066"/>
    <a:srgbClr val="E6E7BB"/>
    <a:srgbClr val="DBE6F5"/>
    <a:srgbClr val="89AAD3"/>
    <a:srgbClr val="ECF2FA"/>
    <a:srgbClr val="FB75F1"/>
    <a:srgbClr val="FDC3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78" autoAdjust="0"/>
    <p:restoredTop sz="93783" autoAdjust="0"/>
  </p:normalViewPr>
  <p:slideViewPr>
    <p:cSldViewPr showGuides="1">
      <p:cViewPr varScale="1">
        <p:scale>
          <a:sx n="63" d="100"/>
          <a:sy n="63" d="100"/>
        </p:scale>
        <p:origin x="-1464" y="-36"/>
      </p:cViewPr>
      <p:guideLst>
        <p:guide orient="horz" pos="2160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40436-0C29-4C71-B9C7-EC46871560C6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23677-A9B8-4D8D-8071-F1366EE0D9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025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23677-A9B8-4D8D-8071-F1366EE0D99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812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23677-A9B8-4D8D-8071-F1366EE0D99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462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01AAE-2344-402C-892C-CD2E9935F42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5EA00-F5EF-453E-A5F6-33B2038C3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515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01AAE-2344-402C-892C-CD2E9935F42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5EA00-F5EF-453E-A5F6-33B2038C3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618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01AAE-2344-402C-892C-CD2E9935F42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5EA00-F5EF-453E-A5F6-33B2038C3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637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01AAE-2344-402C-892C-CD2E9935F42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5EA00-F5EF-453E-A5F6-33B2038C3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23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01AAE-2344-402C-892C-CD2E9935F42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5EA00-F5EF-453E-A5F6-33B2038C3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107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01AAE-2344-402C-892C-CD2E9935F42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5EA00-F5EF-453E-A5F6-33B2038C3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071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01AAE-2344-402C-892C-CD2E9935F42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5EA00-F5EF-453E-A5F6-33B2038C3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954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01AAE-2344-402C-892C-CD2E9935F42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5EA00-F5EF-453E-A5F6-33B2038C3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821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01AAE-2344-402C-892C-CD2E9935F42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5EA00-F5EF-453E-A5F6-33B2038C3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939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01AAE-2344-402C-892C-CD2E9935F42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5EA00-F5EF-453E-A5F6-33B2038C3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988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01AAE-2344-402C-892C-CD2E9935F42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5EA00-F5EF-453E-A5F6-33B2038C3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160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F01AAE-2344-402C-892C-CD2E9935F42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5EA00-F5EF-453E-A5F6-33B2038C3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939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48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47.png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microsoft.com/office/2007/relationships/hdphoto" Target="../media/hdphoto13.wdp"/><Relationship Id="rId10" Type="http://schemas.openxmlformats.org/officeDocument/2006/relationships/image" Target="../media/image26.png"/><Relationship Id="rId4" Type="http://schemas.microsoft.com/office/2007/relationships/hdphoto" Target="../media/hdphoto8.wdp"/><Relationship Id="rId9" Type="http://schemas.openxmlformats.org/officeDocument/2006/relationships/image" Target="../media/image25.png"/><Relationship Id="rId14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48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51.png"/><Relationship Id="rId16" Type="http://schemas.microsoft.com/office/2007/relationships/hdphoto" Target="../media/hdphoto14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53.png"/><Relationship Id="rId10" Type="http://schemas.openxmlformats.org/officeDocument/2006/relationships/image" Target="../media/image26.png"/><Relationship Id="rId4" Type="http://schemas.microsoft.com/office/2007/relationships/hdphoto" Target="../media/hdphoto8.wdp"/><Relationship Id="rId9" Type="http://schemas.openxmlformats.org/officeDocument/2006/relationships/image" Target="../media/image25.png"/><Relationship Id="rId14" Type="http://schemas.openxmlformats.org/officeDocument/2006/relationships/image" Target="../media/image5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48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microsoft.com/office/2007/relationships/hdphoto" Target="../media/hdphoto16.wdp"/><Relationship Id="rId2" Type="http://schemas.openxmlformats.org/officeDocument/2006/relationships/image" Target="../media/image54.png"/><Relationship Id="rId16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microsoft.com/office/2007/relationships/hdphoto" Target="../media/hdphoto15.wdp"/><Relationship Id="rId10" Type="http://schemas.openxmlformats.org/officeDocument/2006/relationships/image" Target="../media/image26.png"/><Relationship Id="rId4" Type="http://schemas.microsoft.com/office/2007/relationships/hdphoto" Target="../media/hdphoto8.wdp"/><Relationship Id="rId9" Type="http://schemas.openxmlformats.org/officeDocument/2006/relationships/image" Target="../media/image25.png"/><Relationship Id="rId14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48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59.png"/><Relationship Id="rId10" Type="http://schemas.openxmlformats.org/officeDocument/2006/relationships/image" Target="../media/image26.png"/><Relationship Id="rId4" Type="http://schemas.microsoft.com/office/2007/relationships/hdphoto" Target="../media/hdphoto8.wdp"/><Relationship Id="rId9" Type="http://schemas.openxmlformats.org/officeDocument/2006/relationships/image" Target="../media/image25.png"/><Relationship Id="rId14" Type="http://schemas.openxmlformats.org/officeDocument/2006/relationships/image" Target="../media/image5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48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62.png"/><Relationship Id="rId10" Type="http://schemas.openxmlformats.org/officeDocument/2006/relationships/image" Target="../media/image26.png"/><Relationship Id="rId4" Type="http://schemas.microsoft.com/office/2007/relationships/hdphoto" Target="../media/hdphoto8.wdp"/><Relationship Id="rId9" Type="http://schemas.openxmlformats.org/officeDocument/2006/relationships/image" Target="../media/image25.png"/><Relationship Id="rId14" Type="http://schemas.openxmlformats.org/officeDocument/2006/relationships/image" Target="../media/image6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5.png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microsoft.com/office/2007/relationships/hdphoto" Target="../media/hdphoto9.wdp"/><Relationship Id="rId10" Type="http://schemas.openxmlformats.org/officeDocument/2006/relationships/image" Target="../media/image26.png"/><Relationship Id="rId4" Type="http://schemas.microsoft.com/office/2007/relationships/hdphoto" Target="../media/hdphoto8.wdp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1.png"/><Relationship Id="rId7" Type="http://schemas.microsoft.com/office/2007/relationships/hdphoto" Target="../media/hdphoto1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11" Type="http://schemas.openxmlformats.org/officeDocument/2006/relationships/image" Target="../media/image46.png"/><Relationship Id="rId5" Type="http://schemas.microsoft.com/office/2007/relationships/hdphoto" Target="../media/hdphoto10.wdp"/><Relationship Id="rId10" Type="http://schemas.openxmlformats.org/officeDocument/2006/relationships/image" Target="../media/image45.png"/><Relationship Id="rId4" Type="http://schemas.openxmlformats.org/officeDocument/2006/relationships/image" Target="../media/image42.png"/><Relationship Id="rId9" Type="http://schemas.microsoft.com/office/2007/relationships/hdphoto" Target="../media/hdphoto1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13" t="1252"/>
          <a:stretch/>
        </p:blipFill>
        <p:spPr bwMode="auto">
          <a:xfrm>
            <a:off x="0" y="-171400"/>
            <a:ext cx="9258000" cy="7584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13" t="1252"/>
          <a:stretch/>
        </p:blipFill>
        <p:spPr bwMode="auto">
          <a:xfrm>
            <a:off x="0" y="-171400"/>
            <a:ext cx="9258000" cy="7584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4" r="1550"/>
          <a:stretch/>
        </p:blipFill>
        <p:spPr bwMode="auto">
          <a:xfrm>
            <a:off x="1835696" y="620688"/>
            <a:ext cx="5256584" cy="4914643"/>
          </a:xfrm>
          <a:prstGeom prst="rect">
            <a:avLst/>
          </a:prstGeom>
          <a:noFill/>
          <a:ln w="76200">
            <a:solidFill>
              <a:srgbClr val="97333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Круглая лента лицом вниз 1"/>
          <p:cNvSpPr/>
          <p:nvPr/>
        </p:nvSpPr>
        <p:spPr>
          <a:xfrm>
            <a:off x="827584" y="4869160"/>
            <a:ext cx="7568752" cy="1800200"/>
          </a:xfrm>
          <a:prstGeom prst="ellipseRibb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Матрешка </a:t>
            </a:r>
            <a:r>
              <a:rPr lang="ru-RU" sz="3200" dirty="0" smtClean="0"/>
              <a:t>как российский </a:t>
            </a:r>
            <a:r>
              <a:rPr lang="ru-RU" sz="3200" dirty="0"/>
              <a:t>бренд</a:t>
            </a:r>
          </a:p>
        </p:txBody>
      </p:sp>
    </p:spTree>
    <p:extLst>
      <p:ext uri="{BB962C8B-B14F-4D97-AF65-F5344CB8AC3E}">
        <p14:creationId xmlns:p14="http://schemas.microsoft.com/office/powerpoint/2010/main" val="292579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6" y="-1"/>
            <a:ext cx="9133004" cy="6849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81" b="92243" l="9963" r="89913">
                        <a14:foregroundMark x1="47572" y1="7664" x2="47572" y2="7664"/>
                        <a14:foregroundMark x1="52304" y1="92336" x2="52304" y2="92336"/>
                        <a14:foregroundMark x1="48194" y1="5981" x2="48194" y2="5981"/>
                        <a14:foregroundMark x1="84932" y1="78131" x2="84932" y2="78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21" y="-1"/>
            <a:ext cx="4878102" cy="6741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875" y="591947"/>
            <a:ext cx="1663700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2238077" y="1068596"/>
            <a:ext cx="1321296" cy="967801"/>
            <a:chOff x="6228184" y="1471676"/>
            <a:chExt cx="1321296" cy="967801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1884586"/>
              <a:ext cx="457200" cy="384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280" y="1890155"/>
              <a:ext cx="457200" cy="384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4532" y="1471676"/>
              <a:ext cx="396875" cy="1031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0086" y="1496750"/>
              <a:ext cx="401637" cy="96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5384" y="2220402"/>
              <a:ext cx="444500" cy="219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2" name="Picture 14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4533" y="1623820"/>
              <a:ext cx="396875" cy="115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3" name="Picture 15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69499" y="1623820"/>
              <a:ext cx="401638" cy="115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7" name="Picture 19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9841" y="2026199"/>
              <a:ext cx="45719" cy="560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8" name="Picture 20"/>
            <p:cNvPicPr>
              <a:picLocks noChangeAspect="1" noChangeArrowheads="1"/>
            </p:cNvPicPr>
            <p:nvPr/>
          </p:nvPicPr>
          <p:blipFill>
            <a:blip r:embed="rId12">
              <a:duotone>
                <a:prstClr val="black"/>
                <a:schemeClr val="tx1">
                  <a:lumMod val="50000"/>
                  <a:lumOff val="50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1979" y="2018771"/>
              <a:ext cx="45719" cy="560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Овал 2"/>
          <p:cNvSpPr/>
          <p:nvPr/>
        </p:nvSpPr>
        <p:spPr>
          <a:xfrm rot="19808144">
            <a:off x="2180304" y="555712"/>
            <a:ext cx="778543" cy="36291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54228">
            <a:off x="2868038" y="463844"/>
            <a:ext cx="713863" cy="505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048" b="97852" l="9897" r="90694">
                        <a14:foregroundMark x1="19055" y1="60580" x2="19055" y2="60580"/>
                        <a14:foregroundMark x1="18759" y1="59721" x2="18759" y2="59721"/>
                        <a14:foregroundMark x1="81093" y1="62299" x2="81093" y2="62299"/>
                        <a14:foregroundMark x1="81684" y1="63480" x2="81684" y2="63480"/>
                        <a14:foregroundMark x1="81093" y1="61010" x2="81093" y2="61010"/>
                        <a14:foregroundMark x1="81684" y1="64984" x2="81684" y2="64984"/>
                        <a14:foregroundMark x1="81684" y1="59936" x2="81684" y2="59936"/>
                        <a14:foregroundMark x1="42245" y1="33083" x2="42245" y2="33083"/>
                        <a14:foregroundMark x1="41064" y1="32331" x2="41064" y2="32331"/>
                        <a14:foregroundMark x1="44461" y1="33083" x2="44461" y2="33083"/>
                        <a14:foregroundMark x1="47120" y1="33727" x2="47120" y2="33727"/>
                        <a14:foregroundMark x1="49483" y1="34586" x2="49483" y2="34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243408"/>
            <a:ext cx="5328592" cy="7326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-99392"/>
            <a:ext cx="5328592" cy="7326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58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3" t="12126" r="6301" b="13284"/>
          <a:stretch/>
        </p:blipFill>
        <p:spPr bwMode="auto">
          <a:xfrm>
            <a:off x="-468560" y="0"/>
            <a:ext cx="9867374" cy="6906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81" b="92243" l="9963" r="89913">
                        <a14:foregroundMark x1="47572" y1="7664" x2="47572" y2="7664"/>
                        <a14:foregroundMark x1="52304" y1="92336" x2="52304" y2="92336"/>
                        <a14:foregroundMark x1="48194" y1="5981" x2="48194" y2="5981"/>
                        <a14:foregroundMark x1="84932" y1="78131" x2="84932" y2="78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21" y="-24529"/>
            <a:ext cx="4895850" cy="6766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875" y="591947"/>
            <a:ext cx="1663700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2238077" y="1068596"/>
            <a:ext cx="1321296" cy="967801"/>
            <a:chOff x="6228184" y="1471676"/>
            <a:chExt cx="1321296" cy="967801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1884586"/>
              <a:ext cx="457200" cy="384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280" y="1890155"/>
              <a:ext cx="457200" cy="384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4532" y="1471676"/>
              <a:ext cx="396875" cy="1031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0086" y="1496750"/>
              <a:ext cx="401637" cy="96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5384" y="2220402"/>
              <a:ext cx="444500" cy="219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2" name="Picture 14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4533" y="1623820"/>
              <a:ext cx="396875" cy="115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3" name="Picture 15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69499" y="1623820"/>
              <a:ext cx="401638" cy="115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7" name="Picture 19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9841" y="2026199"/>
              <a:ext cx="45719" cy="560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8" name="Picture 20"/>
            <p:cNvPicPr>
              <a:picLocks noChangeAspect="1" noChangeArrowheads="1"/>
            </p:cNvPicPr>
            <p:nvPr/>
          </p:nvPicPr>
          <p:blipFill>
            <a:blip r:embed="rId12">
              <a:duotone>
                <a:prstClr val="black"/>
                <a:schemeClr val="tx1">
                  <a:lumMod val="50000"/>
                  <a:lumOff val="50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1979" y="2018771"/>
              <a:ext cx="45719" cy="560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Овал 2"/>
          <p:cNvSpPr/>
          <p:nvPr/>
        </p:nvSpPr>
        <p:spPr>
          <a:xfrm rot="19808144">
            <a:off x="2180304" y="555712"/>
            <a:ext cx="778543" cy="36291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54228">
            <a:off x="2868038" y="463844"/>
            <a:ext cx="713863" cy="505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5357967" cy="7379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208" b="98545" l="10000" r="882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459432"/>
            <a:ext cx="5472608" cy="7490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0773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424" y="-522377"/>
            <a:ext cx="9634960" cy="7537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81" b="92243" l="9963" r="89913">
                        <a14:foregroundMark x1="47572" y1="7664" x2="47572" y2="7664"/>
                        <a14:foregroundMark x1="52304" y1="92336" x2="52304" y2="92336"/>
                        <a14:foregroundMark x1="48194" y1="5981" x2="48194" y2="5981"/>
                        <a14:foregroundMark x1="84932" y1="78131" x2="84932" y2="78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21" y="-24529"/>
            <a:ext cx="4895850" cy="6766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20688"/>
            <a:ext cx="1663700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2238077" y="1068596"/>
            <a:ext cx="1321296" cy="967801"/>
            <a:chOff x="6228184" y="1471676"/>
            <a:chExt cx="1321296" cy="967801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1884586"/>
              <a:ext cx="457200" cy="384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280" y="1890155"/>
              <a:ext cx="457200" cy="384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4532" y="1471676"/>
              <a:ext cx="396875" cy="1031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0086" y="1496750"/>
              <a:ext cx="401637" cy="96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5384" y="2220402"/>
              <a:ext cx="444500" cy="219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2" name="Picture 14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4533" y="1623820"/>
              <a:ext cx="396875" cy="115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3" name="Picture 15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69499" y="1623820"/>
              <a:ext cx="401638" cy="115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7" name="Picture 19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9841" y="2026199"/>
              <a:ext cx="45719" cy="560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8" name="Picture 20"/>
            <p:cNvPicPr>
              <a:picLocks noChangeAspect="1" noChangeArrowheads="1"/>
            </p:cNvPicPr>
            <p:nvPr/>
          </p:nvPicPr>
          <p:blipFill>
            <a:blip r:embed="rId12">
              <a:duotone>
                <a:prstClr val="black"/>
                <a:schemeClr val="tx1">
                  <a:lumMod val="50000"/>
                  <a:lumOff val="50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1979" y="2018771"/>
              <a:ext cx="45719" cy="560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Овал 2"/>
          <p:cNvSpPr/>
          <p:nvPr/>
        </p:nvSpPr>
        <p:spPr>
          <a:xfrm rot="19808144">
            <a:off x="2180304" y="555712"/>
            <a:ext cx="778543" cy="36291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54228">
            <a:off x="2868038" y="463844"/>
            <a:ext cx="713863" cy="505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257" b="100000" l="9704" r="97862">
                        <a14:foregroundMark x1="41118" y1="13740" x2="41118" y2="13740"/>
                        <a14:foregroundMark x1="44572" y1="12784" x2="44572" y2="12784"/>
                        <a14:foregroundMark x1="47862" y1="12186" x2="47862" y2="12186"/>
                        <a14:foregroundMark x1="51645" y1="11589" x2="51645" y2="11589"/>
                        <a14:foregroundMark x1="57237" y1="11828" x2="57237" y2="11828"/>
                        <a14:foregroundMark x1="58882" y1="12186" x2="58882" y2="12186"/>
                        <a14:foregroundMark x1="49178" y1="9319" x2="49178" y2="9319"/>
                        <a14:foregroundMark x1="70888" y1="18041" x2="70888" y2="18041"/>
                        <a14:foregroundMark x1="31250" y1="48626" x2="31250" y2="48626"/>
                        <a14:foregroundMark x1="40296" y1="55436" x2="40296" y2="55436"/>
                        <a14:foregroundMark x1="42763" y1="56989" x2="42763" y2="56989"/>
                        <a14:foregroundMark x1="45724" y1="58542" x2="45724" y2="58542"/>
                        <a14:foregroundMark x1="49178" y1="60693" x2="49178" y2="60693"/>
                        <a14:foregroundMark x1="57237" y1="63799" x2="57237" y2="63799"/>
                        <a14:foregroundMark x1="62336" y1="66189" x2="62336" y2="66189"/>
                        <a14:foregroundMark x1="65296" y1="68339" x2="65296" y2="68339"/>
                        <a14:foregroundMark x1="72533" y1="63441" x2="72533" y2="63441"/>
                        <a14:foregroundMark x1="75987" y1="61529" x2="75987" y2="61529"/>
                        <a14:foregroundMark x1="76809" y1="54480" x2="76809" y2="54480"/>
                        <a14:foregroundMark x1="75164" y1="48865" x2="75164" y2="48865"/>
                        <a14:foregroundMark x1="68750" y1="43608" x2="68750" y2="43608"/>
                        <a14:foregroundMark x1="60197" y1="41219" x2="60197" y2="41219"/>
                        <a14:foregroundMark x1="55921" y1="39904" x2="55921" y2="39904"/>
                        <a14:foregroundMark x1="52632" y1="41816" x2="52632" y2="41816"/>
                        <a14:foregroundMark x1="24507" y1="42413" x2="24507" y2="42413"/>
                        <a14:foregroundMark x1="25000" y1="46714" x2="25000" y2="46714"/>
                        <a14:foregroundMark x1="23684" y1="48865" x2="23684" y2="51135"/>
                        <a14:foregroundMark x1="24013" y1="53286" x2="24013" y2="54839"/>
                        <a14:foregroundMark x1="24013" y1="57228" x2="24013" y2="57228"/>
                        <a14:foregroundMark x1="25822" y1="60335" x2="25822" y2="60335"/>
                        <a14:foregroundMark x1="26645" y1="64038" x2="26645" y2="65352"/>
                        <a14:foregroundMark x1="27961" y1="67503" x2="27961" y2="67503"/>
                        <a14:foregroundMark x1="30099" y1="71207" x2="30099" y2="71207"/>
                        <a14:foregroundMark x1="31743" y1="73955" x2="31743" y2="73955"/>
                        <a14:foregroundMark x1="33882" y1="76464" x2="33882" y2="78017"/>
                        <a14:foregroundMark x1="38980" y1="81362" x2="38980" y2="81362"/>
                        <a14:foregroundMark x1="42434" y1="84468" x2="42434" y2="84468"/>
                        <a14:foregroundMark x1="64967" y1="83274" x2="64967" y2="83274"/>
                        <a14:foregroundMark x1="66118" y1="76703" x2="66118" y2="76703"/>
                        <a14:foregroundMark x1="57730" y1="73955" x2="57730" y2="73955"/>
                        <a14:foregroundMark x1="50822" y1="69892" x2="50822" y2="69892"/>
                        <a14:foregroundMark x1="47533" y1="69056" x2="47533" y2="69056"/>
                        <a14:foregroundMark x1="45395" y1="67503" x2="45395" y2="67503"/>
                        <a14:foregroundMark x1="43257" y1="65352" x2="43257" y2="65352"/>
                        <a14:foregroundMark x1="40296" y1="63082" x2="40296" y2="63082"/>
                        <a14:foregroundMark x1="37664" y1="59737" x2="37664" y2="59737"/>
                        <a14:foregroundMark x1="37336" y1="57587" x2="37336" y2="57587"/>
                        <a14:foregroundMark x1="61513" y1="46714" x2="61513" y2="46714"/>
                        <a14:foregroundMark x1="67434" y1="47073" x2="67434" y2="47073"/>
                        <a14:foregroundMark x1="70066" y1="48029" x2="70066" y2="48029"/>
                        <a14:foregroundMark x1="73355" y1="47073" x2="73355" y2="47073"/>
                        <a14:foregroundMark x1="74671" y1="44325" x2="74671" y2="44325"/>
                        <a14:foregroundMark x1="77632" y1="43369" x2="77632" y2="43369"/>
                        <a14:foregroundMark x1="79770" y1="46117" x2="79770" y2="46117"/>
                        <a14:foregroundMark x1="80592" y1="50418" x2="80592" y2="51374"/>
                        <a14:foregroundMark x1="81414" y1="53883" x2="81414" y2="53883"/>
                        <a14:foregroundMark x1="81414" y1="59140" x2="81414" y2="60096"/>
                        <a14:foregroundMark x1="80592" y1="64397" x2="80592" y2="64397"/>
                        <a14:foregroundMark x1="67434" y1="61529" x2="67434" y2="61529"/>
                        <a14:foregroundMark x1="67928" y1="75149" x2="67928" y2="75149"/>
                        <a14:foregroundMark x1="76809" y1="74552" x2="76809" y2="74552"/>
                        <a14:foregroundMark x1="78454" y1="70848" x2="78454" y2="70848"/>
                        <a14:foregroundMark x1="80263" y1="68100" x2="80263" y2="68100"/>
                        <a14:foregroundMark x1="75164" y1="75149" x2="75164" y2="75149"/>
                        <a14:foregroundMark x1="75493" y1="78614" x2="75493" y2="78614"/>
                        <a14:foregroundMark x1="73849" y1="82318" x2="73849" y2="83274"/>
                        <a14:foregroundMark x1="73849" y1="85424" x2="73849" y2="85424"/>
                        <a14:foregroundMark x1="71217" y1="88411" x2="71217" y2="88411"/>
                        <a14:foregroundMark x1="70066" y1="91278" x2="70066" y2="91278"/>
                        <a14:foregroundMark x1="67928" y1="94385" x2="67928" y2="94385"/>
                        <a14:foregroundMark x1="65789" y1="96177" x2="65789" y2="96177"/>
                        <a14:foregroundMark x1="36842" y1="94026" x2="36842" y2="94026"/>
                        <a14:foregroundMark x1="35526" y1="90681" x2="35526" y2="90681"/>
                        <a14:foregroundMark x1="33059" y1="88172" x2="33059" y2="88172"/>
                        <a14:foregroundMark x1="31743" y1="85663" x2="31743" y2="85663"/>
                        <a14:foregroundMark x1="36020" y1="79809" x2="36020" y2="79809"/>
                        <a14:foregroundMark x1="33059" y1="85663" x2="33059" y2="85663"/>
                        <a14:foregroundMark x1="27467" y1="78853" x2="27467" y2="78853"/>
                        <a14:foregroundMark x1="26645" y1="75747" x2="26645" y2="75747"/>
                        <a14:foregroundMark x1="25329" y1="72043" x2="25329" y2="72043"/>
                        <a14:foregroundMark x1="21875" y1="69654" x2="21875" y2="69654"/>
                        <a14:foregroundMark x1="23684" y1="69654" x2="23684" y2="69654"/>
                        <a14:foregroundMark x1="27467" y1="71446" x2="27467" y2="71446"/>
                        <a14:foregroundMark x1="62007" y1="14576" x2="62007" y2="14576"/>
                        <a14:foregroundMark x1="52632" y1="94982" x2="52632" y2="94982"/>
                        <a14:foregroundMark x1="57237" y1="94982" x2="57237" y2="94982"/>
                        <a14:foregroundMark x1="61513" y1="95579" x2="61513" y2="95579"/>
                        <a14:foregroundMark x1="63980" y1="96177" x2="63980" y2="96177"/>
                        <a14:foregroundMark x1="60691" y1="96535" x2="58882" y2="96774"/>
                        <a14:foregroundMark x1="55592" y1="96774" x2="55592" y2="96774"/>
                        <a14:foregroundMark x1="50822" y1="96774" x2="50822" y2="96774"/>
                        <a14:foregroundMark x1="47039" y1="96535" x2="47039" y2="96535"/>
                        <a14:foregroundMark x1="44901" y1="96177" x2="44901" y2="96177"/>
                        <a14:foregroundMark x1="41941" y1="94982" x2="41941" y2="94982"/>
                        <a14:foregroundMark x1="40296" y1="93668" x2="40296" y2="93668"/>
                        <a14:foregroundMark x1="38487" y1="93070" x2="38487" y2="93070"/>
                        <a14:foregroundMark x1="35197" y1="94026" x2="35197" y2="94026"/>
                        <a14:foregroundMark x1="32566" y1="93070" x2="32566" y2="93070"/>
                        <a14:foregroundMark x1="32566" y1="91517" x2="32566" y2="91517"/>
                        <a14:foregroundMark x1="27467" y1="84110" x2="27467" y2="84110"/>
                        <a14:foregroundMark x1="26645" y1="78614" x2="26645" y2="78614"/>
                        <a14:foregroundMark x1="26151" y1="79809" x2="26151" y2="79809"/>
                        <a14:foregroundMark x1="51809" y1="97611" x2="51809" y2="97611"/>
                        <a14:foregroundMark x1="53125" y1="97611" x2="53125" y2="97611"/>
                        <a14:backgroundMark x1="38487" y1="98327" x2="38487" y2="98327"/>
                        <a14:backgroundMark x1="44079" y1="98327" x2="44079" y2="98327"/>
                        <a14:backgroundMark x1="48355" y1="98686" x2="48355" y2="98686"/>
                        <a14:backgroundMark x1="55099" y1="98686" x2="55099" y2="98686"/>
                        <a14:backgroundMark x1="67599" y1="97611" x2="67599" y2="97611"/>
                        <a14:backgroundMark x1="64638" y1="97133" x2="64638" y2="97133"/>
                        <a14:backgroundMark x1="61349" y1="97133" x2="61349" y2="971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291927"/>
            <a:ext cx="5194487" cy="7149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715" b="100000" l="8460" r="92510">
                        <a14:foregroundMark x1="24965" y1="65288" x2="24965" y2="65288"/>
                        <a14:foregroundMark x1="29265" y1="58224" x2="29265" y2="58224"/>
                        <a14:foregroundMark x1="36061" y1="61352" x2="36061" y2="61352"/>
                        <a14:foregroundMark x1="30236" y1="73865" x2="30236" y2="73865"/>
                        <a14:foregroundMark x1="26768" y1="71746" x2="26768" y2="71746"/>
                        <a14:foregroundMark x1="23162" y1="74168" x2="23162" y2="74168"/>
                        <a14:foregroundMark x1="22469" y1="73865" x2="22469" y2="73865"/>
                        <a14:foregroundMark x1="21359" y1="68416" x2="21359" y2="68416"/>
                        <a14:foregroundMark x1="44244" y1="73058" x2="44244" y2="73058"/>
                        <a14:foregroundMark x1="50069" y1="72048" x2="50069" y2="72048"/>
                        <a14:foregroundMark x1="55062" y1="74672" x2="55062" y2="74672"/>
                        <a14:foregroundMark x1="56865" y1="75681" x2="56865" y2="75681"/>
                        <a14:foregroundMark x1="66574" y1="77296" x2="66574" y2="77296"/>
                        <a14:foregroundMark x1="70874" y1="71544" x2="70874" y2="71544"/>
                        <a14:foregroundMark x1="70458" y1="64985" x2="70458" y2="64985"/>
                        <a14:foregroundMark x1="69071" y1="61655" x2="69071" y2="61655"/>
                        <a14:foregroundMark x1="63662" y1="57215" x2="63662" y2="57215"/>
                        <a14:foregroundMark x1="60472" y1="55096" x2="60472" y2="55096"/>
                        <a14:foregroundMark x1="58252" y1="53481" x2="58252" y2="53481"/>
                        <a14:foregroundMark x1="57143" y1="53481" x2="57143" y2="53481"/>
                        <a14:foregroundMark x1="47157" y1="52170" x2="47157" y2="52170"/>
                        <a14:foregroundMark x1="41748" y1="52472" x2="41748" y2="52472"/>
                        <a14:foregroundMark x1="47850" y1="58224" x2="47850" y2="58224"/>
                        <a14:foregroundMark x1="55756" y1="70737" x2="55756" y2="70737"/>
                        <a14:foregroundMark x1="58252" y1="66297" x2="58252" y2="66297"/>
                        <a14:foregroundMark x1="56172" y1="59738" x2="56172" y2="59738"/>
                        <a14:foregroundMark x1="53259" y1="58729" x2="53259" y2="58729"/>
                        <a14:foregroundMark x1="51872" y1="61857" x2="51872" y2="61857"/>
                        <a14:foregroundMark x1="47157" y1="63673" x2="47157" y2="63673"/>
                        <a14:foregroundMark x1="47850" y1="68920" x2="47850" y2="68920"/>
                        <a14:foregroundMark x1="57975" y1="72351" x2="57975" y2="72351"/>
                        <a14:foregroundMark x1="62275" y1="74672" x2="62275" y2="74672"/>
                        <a14:foregroundMark x1="74064" y1="74369" x2="74064" y2="74369"/>
                        <a14:foregroundMark x1="75173" y1="71039" x2="75173" y2="71039"/>
                        <a14:foregroundMark x1="75451" y1="69929" x2="75451" y2="69929"/>
                        <a14:foregroundMark x1="75451" y1="68618" x2="75451" y2="68618"/>
                        <a14:foregroundMark x1="74341" y1="66599" x2="74341" y2="66599"/>
                        <a14:foregroundMark x1="71567" y1="65288" x2="71567" y2="65288"/>
                        <a14:foregroundMark x1="71151" y1="61857" x2="71151" y2="61857"/>
                        <a14:foregroundMark x1="70042" y1="60040" x2="70042" y2="60040"/>
                        <a14:foregroundMark x1="62275" y1="71544" x2="62275" y2="71544"/>
                        <a14:foregroundMark x1="63662" y1="63976" x2="63662" y2="63976"/>
                        <a14:foregroundMark x1="63245" y1="60040" x2="63245" y2="60040"/>
                        <a14:foregroundMark x1="61442" y1="54289" x2="61442" y2="54289"/>
                        <a14:foregroundMark x1="37864" y1="53784" x2="37864" y2="53784"/>
                        <a14:foregroundMark x1="35368" y1="60343" x2="35368" y2="60343"/>
                        <a14:foregroundMark x1="30652" y1="71544" x2="30652" y2="71544"/>
                        <a14:foregroundMark x1="20666" y1="76488" x2="20666" y2="76488"/>
                        <a14:foregroundMark x1="20666" y1="74168" x2="20666" y2="74168"/>
                        <a14:foregroundMark x1="20250" y1="72553" x2="20250" y2="725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895">
            <a:off x="369488" y="-345427"/>
            <a:ext cx="5408034" cy="743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431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-963488"/>
            <a:ext cx="10660991" cy="7995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81" b="92243" l="9963" r="89913">
                        <a14:foregroundMark x1="47572" y1="7664" x2="47572" y2="7664"/>
                        <a14:foregroundMark x1="52304" y1="92336" x2="52304" y2="92336"/>
                        <a14:foregroundMark x1="48194" y1="5981" x2="48194" y2="5981"/>
                        <a14:foregroundMark x1="84932" y1="78131" x2="84932" y2="78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21" y="-24529"/>
            <a:ext cx="4895850" cy="6766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875" y="591947"/>
            <a:ext cx="1663700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2238077" y="1068596"/>
            <a:ext cx="1321296" cy="967801"/>
            <a:chOff x="6228184" y="1471676"/>
            <a:chExt cx="1321296" cy="967801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1884586"/>
              <a:ext cx="457200" cy="384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280" y="1890155"/>
              <a:ext cx="457200" cy="384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4532" y="1471676"/>
              <a:ext cx="396875" cy="1031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0086" y="1496750"/>
              <a:ext cx="401637" cy="96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5384" y="2220402"/>
              <a:ext cx="444500" cy="219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2" name="Picture 14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4533" y="1623820"/>
              <a:ext cx="396875" cy="115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3" name="Picture 15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69499" y="1623820"/>
              <a:ext cx="401638" cy="115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7" name="Picture 19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9841" y="2026199"/>
              <a:ext cx="45719" cy="560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8" name="Picture 20"/>
            <p:cNvPicPr>
              <a:picLocks noChangeAspect="1" noChangeArrowheads="1"/>
            </p:cNvPicPr>
            <p:nvPr/>
          </p:nvPicPr>
          <p:blipFill>
            <a:blip r:embed="rId12">
              <a:duotone>
                <a:prstClr val="black"/>
                <a:schemeClr val="tx1">
                  <a:lumMod val="50000"/>
                  <a:lumOff val="50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1979" y="2018771"/>
              <a:ext cx="45719" cy="560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Овал 2"/>
          <p:cNvSpPr/>
          <p:nvPr/>
        </p:nvSpPr>
        <p:spPr>
          <a:xfrm rot="19808144">
            <a:off x="2180304" y="555712"/>
            <a:ext cx="778543" cy="36291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54228">
            <a:off x="2868038" y="463844"/>
            <a:ext cx="713863" cy="505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5117220" cy="7035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5112568" cy="7030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08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75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1" r="6122" b="3828"/>
          <a:stretch/>
        </p:blipFill>
        <p:spPr bwMode="auto">
          <a:xfrm>
            <a:off x="-1363603" y="-1251520"/>
            <a:ext cx="10499836" cy="822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81" b="92243" l="9963" r="89913">
                        <a14:foregroundMark x1="47572" y1="7664" x2="47572" y2="7664"/>
                        <a14:foregroundMark x1="52304" y1="92336" x2="52304" y2="92336"/>
                        <a14:foregroundMark x1="48194" y1="5981" x2="48194" y2="5981"/>
                        <a14:foregroundMark x1="84932" y1="78131" x2="84932" y2="78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-31667"/>
            <a:ext cx="4895850" cy="6766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875" y="591947"/>
            <a:ext cx="1663700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2238077" y="1068596"/>
            <a:ext cx="1321296" cy="967801"/>
            <a:chOff x="6228184" y="1471676"/>
            <a:chExt cx="1321296" cy="967801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1884586"/>
              <a:ext cx="457200" cy="384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280" y="1890155"/>
              <a:ext cx="457200" cy="384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4532" y="1471676"/>
              <a:ext cx="396875" cy="1031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0086" y="1496750"/>
              <a:ext cx="401637" cy="96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5384" y="2220402"/>
              <a:ext cx="444500" cy="219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2" name="Picture 14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4533" y="1623820"/>
              <a:ext cx="396875" cy="115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3" name="Picture 15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69499" y="1623820"/>
              <a:ext cx="401638" cy="115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7" name="Picture 19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9841" y="2026199"/>
              <a:ext cx="45719" cy="560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8" name="Picture 20"/>
            <p:cNvPicPr>
              <a:picLocks noChangeAspect="1" noChangeArrowheads="1"/>
            </p:cNvPicPr>
            <p:nvPr/>
          </p:nvPicPr>
          <p:blipFill>
            <a:blip r:embed="rId12">
              <a:duotone>
                <a:prstClr val="black"/>
                <a:schemeClr val="tx1">
                  <a:lumMod val="50000"/>
                  <a:lumOff val="50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1979" y="2018771"/>
              <a:ext cx="45719" cy="560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Овал 2"/>
          <p:cNvSpPr/>
          <p:nvPr/>
        </p:nvSpPr>
        <p:spPr>
          <a:xfrm rot="19808144">
            <a:off x="2180304" y="555712"/>
            <a:ext cx="778543" cy="36291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54228">
            <a:off x="2868038" y="463844"/>
            <a:ext cx="713863" cy="505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459432"/>
            <a:ext cx="5245388" cy="7218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99392"/>
            <a:ext cx="5544616" cy="7631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075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86384"/>
            <a:ext cx="9161900" cy="7502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5" y="2312988"/>
            <a:ext cx="7651750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2223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8912"/>
            <a:ext cx="9144000" cy="729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968625"/>
            <a:ext cx="3889375" cy="388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836712"/>
            <a:ext cx="734481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Усадьба Мамонтовых в Абрамцево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05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4" r="3278"/>
          <a:stretch/>
        </p:blipFill>
        <p:spPr bwMode="auto">
          <a:xfrm>
            <a:off x="0" y="-387424"/>
            <a:ext cx="9144000" cy="7293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969568"/>
            <a:ext cx="1874002" cy="2968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000" b="95556" l="177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865" y="2636912"/>
            <a:ext cx="3888432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138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979" y="1"/>
            <a:ext cx="10374013" cy="6903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57" r="85244" b="3906"/>
          <a:stretch/>
        </p:blipFill>
        <p:spPr bwMode="auto">
          <a:xfrm>
            <a:off x="3347178" y="3506491"/>
            <a:ext cx="2465384" cy="2463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76" t="59090" r="69025"/>
          <a:stretch/>
        </p:blipFill>
        <p:spPr bwMode="auto">
          <a:xfrm>
            <a:off x="3347178" y="2772896"/>
            <a:ext cx="2782321" cy="3930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48" t="53907" r="52096"/>
          <a:stretch/>
        </p:blipFill>
        <p:spPr bwMode="auto">
          <a:xfrm>
            <a:off x="3111404" y="2504117"/>
            <a:ext cx="2936931" cy="4468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6216" b="99366" l="47186" r="73892">
                        <a14:foregroundMark x1="50299" y1="53066" x2="50299" y2="53066"/>
                        <a14:foregroundMark x1="48982" y1="50106" x2="48982" y2="50106"/>
                        <a14:foregroundMark x1="51976" y1="41649" x2="51976" y2="41649"/>
                        <a14:foregroundMark x1="48982" y1="61522" x2="48982" y2="61522"/>
                        <a14:foregroundMark x1="67784" y1="63848" x2="67784" y2="63848"/>
                        <a14:foregroundMark x1="50299" y1="42495" x2="50299" y2="42495"/>
                        <a14:foregroundMark x1="50539" y1="41649" x2="50539" y2="41649"/>
                        <a14:foregroundMark x1="51257" y1="41015" x2="51257" y2="41015"/>
                        <a14:foregroundMark x1="51856" y1="36364" x2="51856" y2="36364"/>
                        <a14:foregroundMark x1="58922" y1="32135" x2="58922" y2="32135"/>
                        <a14:foregroundMark x1="58323" y1="31924" x2="58323" y2="31924"/>
                        <a14:foregroundMark x1="50180" y1="43552" x2="50180" y2="43552"/>
                        <a14:foregroundMark x1="50060" y1="44609" x2="50060" y2="44609"/>
                        <a14:foregroundMark x1="49461" y1="46723" x2="49461" y2="46723"/>
                        <a14:foregroundMark x1="50778" y1="40169" x2="50778" y2="40169"/>
                        <a14:foregroundMark x1="51138" y1="39323" x2="51138" y2="39323"/>
                        <a14:foregroundMark x1="51257" y1="37844" x2="51257" y2="37844"/>
                        <a14:foregroundMark x1="73892" y1="99366" x2="73892" y2="993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333" t="26744" r="31633" b="4014"/>
          <a:stretch/>
        </p:blipFill>
        <p:spPr bwMode="auto">
          <a:xfrm>
            <a:off x="3194510" y="1159992"/>
            <a:ext cx="2893191" cy="5662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01" b="95710" l="10000" r="97846">
                        <a14:foregroundMark x1="49846" y1="75908" x2="49846" y2="75908"/>
                        <a14:foregroundMark x1="35846" y1="81188" x2="35846" y2="81188"/>
                        <a14:foregroundMark x1="25692" y1="86469" x2="25692" y2="86469"/>
                        <a14:foregroundMark x1="25692" y1="80198" x2="25692" y2="80198"/>
                        <a14:foregroundMark x1="84462" y1="54125" x2="84462" y2="54125"/>
                        <a14:foregroundMark x1="86000" y1="24092" x2="86000" y2="24092"/>
                        <a14:foregroundMark x1="92615" y1="24422" x2="92615" y2="24422"/>
                        <a14:foregroundMark x1="94154" y1="9901" x2="97538" y2="9901"/>
                        <a14:foregroundMark x1="67692" y1="66997" x2="67692" y2="66997"/>
                        <a14:foregroundMark x1="67692" y1="76568" x2="67692" y2="76568"/>
                        <a14:foregroundMark x1="60308" y1="51815" x2="60308" y2="51815"/>
                        <a14:foregroundMark x1="97231" y1="92409" x2="97846" y2="95710"/>
                        <a14:foregroundMark x1="97846" y1="95710" x2="97846" y2="95710"/>
                        <a14:foregroundMark x1="64923" y1="35644" x2="64923" y2="35644"/>
                        <a14:foregroundMark x1="68308" y1="35314" x2="68308" y2="35314"/>
                        <a14:foregroundMark x1="47077" y1="87459" x2="47077" y2="87459"/>
                        <a14:foregroundMark x1="61538" y1="84818" x2="61538" y2="84818"/>
                        <a14:foregroundMark x1="49846" y1="59736" x2="49846" y2="59736"/>
                        <a14:foregroundMark x1="51385" y1="59406" x2="51385" y2="59406"/>
                        <a14:foregroundMark x1="48615" y1="60726" x2="48615" y2="60726"/>
                        <a14:foregroundMark x1="36308" y1="64026" x2="36308" y2="64026"/>
                        <a14:foregroundMark x1="35077" y1="66007" x2="35077" y2="66007"/>
                        <a14:foregroundMark x1="38308" y1="66007" x2="38308" y2="660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447"/>
          <a:stretch/>
        </p:blipFill>
        <p:spPr bwMode="auto">
          <a:xfrm>
            <a:off x="2987824" y="332656"/>
            <a:ext cx="3718673" cy="678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4158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75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75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250"/>
                            </p:stCondLst>
                            <p:childTnLst>
                              <p:par>
                                <p:cTn id="26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1085"/>
            <a:ext cx="7499006" cy="6355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100000" l="10000" r="91000">
                        <a14:foregroundMark x1="69500" y1="32000" x2="69500" y2="32000"/>
                        <a14:foregroundMark x1="66167" y1="27778" x2="66167" y2="27778"/>
                        <a14:foregroundMark x1="64000" y1="24000" x2="64000" y2="24000"/>
                        <a14:foregroundMark x1="61500" y1="21111" x2="61500" y2="21111"/>
                        <a14:foregroundMark x1="60167" y1="20000" x2="60167" y2="20000"/>
                        <a14:foregroundMark x1="54667" y1="14889" x2="54667" y2="14889"/>
                        <a14:foregroundMark x1="56333" y1="15556" x2="56333" y2="15556"/>
                        <a14:foregroundMark x1="58000" y1="15778" x2="58000" y2="15778"/>
                        <a14:foregroundMark x1="60167" y1="17778" x2="60167" y2="17778"/>
                        <a14:foregroundMark x1="60833" y1="18667" x2="60833" y2="18667"/>
                        <a14:foregroundMark x1="63500" y1="21111" x2="65000" y2="23333"/>
                        <a14:foregroundMark x1="66333" y1="25556" x2="66333" y2="25556"/>
                        <a14:foregroundMark x1="67833" y1="27778" x2="67833" y2="27778"/>
                        <a14:foregroundMark x1="69667" y1="31778" x2="70333" y2="35556"/>
                        <a14:foregroundMark x1="73000" y1="44667" x2="73500" y2="48000"/>
                        <a14:foregroundMark x1="75000" y1="56000" x2="75000" y2="56000"/>
                        <a14:foregroundMark x1="75500" y1="60667" x2="75667" y2="62889"/>
                        <a14:foregroundMark x1="76333" y1="68667" x2="76667" y2="70000"/>
                        <a14:foregroundMark x1="76667" y1="72889" x2="76333" y2="74667"/>
                        <a14:foregroundMark x1="75667" y1="77333" x2="75167" y2="80000"/>
                        <a14:foregroundMark x1="74667" y1="82667" x2="74500" y2="83556"/>
                        <a14:foregroundMark x1="76833" y1="47556" x2="76833" y2="47556"/>
                        <a14:foregroundMark x1="76833" y1="49778" x2="76833" y2="50667"/>
                        <a14:foregroundMark x1="76833" y1="52444" x2="76833" y2="52444"/>
                        <a14:foregroundMark x1="77000" y1="54889" x2="77000" y2="54889"/>
                        <a14:foregroundMark x1="77333" y1="56222" x2="77833" y2="57778"/>
                        <a14:foregroundMark x1="77833" y1="57778" x2="77833" y2="57778"/>
                        <a14:foregroundMark x1="77833" y1="59111" x2="77833" y2="59111"/>
                        <a14:foregroundMark x1="77833" y1="60667" x2="77833" y2="60667"/>
                        <a14:foregroundMark x1="77833" y1="62889" x2="77833" y2="62889"/>
                        <a14:foregroundMark x1="77833" y1="66000" x2="78000" y2="68000"/>
                        <a14:foregroundMark x1="78000" y1="69556" x2="78000" y2="69556"/>
                        <a14:foregroundMark x1="77500" y1="72667" x2="76833" y2="74000"/>
                        <a14:foregroundMark x1="75833" y1="75556" x2="75333" y2="76444"/>
                        <a14:foregroundMark x1="74333" y1="78222" x2="74333" y2="78222"/>
                        <a14:foregroundMark x1="74000" y1="78667" x2="74000" y2="78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6209"/>
            <a:ext cx="5328592" cy="4533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0000" r="89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310" y="2204864"/>
            <a:ext cx="4032448" cy="3974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064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10872"/>
            <a:ext cx="8568953" cy="6405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15" b="89929" l="9843" r="9212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108" y="896094"/>
            <a:ext cx="2699330" cy="5961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395" y="1268760"/>
            <a:ext cx="2520280" cy="6658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3147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5728"/>
            <a:ext cx="8892480" cy="5472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81" b="92243" l="9963" r="89913">
                        <a14:foregroundMark x1="47572" y1="7664" x2="47572" y2="7664"/>
                        <a14:foregroundMark x1="52304" y1="92336" x2="52304" y2="92336"/>
                        <a14:foregroundMark x1="48194" y1="5981" x2="48194" y2="5981"/>
                        <a14:foregroundMark x1="84932" y1="78131" x2="84932" y2="78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118" y="334963"/>
            <a:ext cx="4895850" cy="652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465" y="1052736"/>
            <a:ext cx="1663700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6244667" y="1417198"/>
            <a:ext cx="1321296" cy="967801"/>
            <a:chOff x="6228184" y="1471676"/>
            <a:chExt cx="1321296" cy="967801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1884586"/>
              <a:ext cx="457200" cy="384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280" y="1890155"/>
              <a:ext cx="457200" cy="384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4532" y="1471676"/>
              <a:ext cx="396875" cy="1031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0086" y="1496750"/>
              <a:ext cx="401637" cy="96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5384" y="2220402"/>
              <a:ext cx="444500" cy="219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2" name="Picture 14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4533" y="1623820"/>
              <a:ext cx="396875" cy="115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3" name="Picture 15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69499" y="1623820"/>
              <a:ext cx="401638" cy="115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7" name="Picture 19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9841" y="2026199"/>
              <a:ext cx="45719" cy="560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8" name="Picture 20"/>
            <p:cNvPicPr>
              <a:picLocks noChangeAspect="1" noChangeArrowheads="1"/>
            </p:cNvPicPr>
            <p:nvPr/>
          </p:nvPicPr>
          <p:blipFill>
            <a:blip r:embed="rId12">
              <a:duotone>
                <a:prstClr val="black"/>
                <a:schemeClr val="tx1">
                  <a:lumMod val="50000"/>
                  <a:lumOff val="50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1979" y="2018771"/>
              <a:ext cx="45719" cy="560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298" y="2165924"/>
            <a:ext cx="401637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8000" b="94667" l="11556" r="91556">
                        <a14:foregroundMark x1="13778" y1="13333" x2="13778" y2="13333"/>
                        <a14:foregroundMark x1="16000" y1="16444" x2="16000" y2="16444"/>
                        <a14:foregroundMark x1="16444" y1="24000" x2="16444" y2="24000"/>
                        <a14:foregroundMark x1="16889" y1="32000" x2="16889" y2="32000"/>
                        <a14:foregroundMark x1="19111" y1="36444" x2="19111" y2="36444"/>
                        <a14:foregroundMark x1="21778" y1="40889" x2="22222" y2="42222"/>
                        <a14:foregroundMark x1="24000" y1="45778" x2="24000" y2="45778"/>
                        <a14:foregroundMark x1="26222" y1="44889" x2="26222" y2="44889"/>
                        <a14:foregroundMark x1="29333" y1="37778" x2="29333" y2="37778"/>
                        <a14:foregroundMark x1="26222" y1="33778" x2="26222" y2="33778"/>
                        <a14:foregroundMark x1="28444" y1="26667" x2="28444" y2="26667"/>
                        <a14:foregroundMark x1="27111" y1="23111" x2="27111" y2="23111"/>
                        <a14:foregroundMark x1="13778" y1="12889" x2="13778" y2="12889"/>
                        <a14:foregroundMark x1="16000" y1="22667" x2="16000" y2="22667"/>
                        <a14:foregroundMark x1="41778" y1="18667" x2="41778" y2="18667"/>
                        <a14:foregroundMark x1="36889" y1="24889" x2="36889" y2="24889"/>
                        <a14:foregroundMark x1="36444" y1="30667" x2="36444" y2="30667"/>
                        <a14:foregroundMark x1="82222" y1="46667" x2="82222" y2="46667"/>
                        <a14:foregroundMark x1="85778" y1="56889" x2="85778" y2="56889"/>
                        <a14:foregroundMark x1="86222" y1="69778" x2="86222" y2="69778"/>
                        <a14:foregroundMark x1="14667" y1="50222" x2="14667" y2="50222"/>
                        <a14:foregroundMark x1="29333" y1="60000" x2="29333" y2="60000"/>
                        <a14:foregroundMark x1="70667" y1="93778" x2="70667" y2="93778"/>
                        <a14:foregroundMark x1="42222" y1="87556" x2="42222" y2="87556"/>
                        <a14:foregroundMark x1="31111" y1="81778" x2="31111" y2="81778"/>
                        <a14:foregroundMark x1="24889" y1="78222" x2="24889" y2="78222"/>
                        <a14:foregroundMark x1="20889" y1="75111" x2="20889" y2="75111"/>
                        <a14:foregroundMark x1="35556" y1="87111" x2="35556" y2="87111"/>
                        <a14:foregroundMark x1="44000" y1="88444" x2="45333" y2="89333"/>
                        <a14:foregroundMark x1="48889" y1="91111" x2="48889" y2="91111"/>
                        <a14:foregroundMark x1="14222" y1="8000" x2="14222" y2="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83445">
            <a:off x="620182" y="2133687"/>
            <a:ext cx="4638621" cy="4638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8445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488" y="332656"/>
            <a:ext cx="5041900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357" y="1197896"/>
            <a:ext cx="9540746" cy="563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060848"/>
            <a:ext cx="3011487" cy="401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855" y="1200748"/>
            <a:ext cx="8297863" cy="562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702" y="1814842"/>
            <a:ext cx="2097087" cy="401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53" y="1038062"/>
            <a:ext cx="7042150" cy="599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833" y="1825897"/>
            <a:ext cx="3487737" cy="448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53" y="1034656"/>
            <a:ext cx="5949706" cy="6054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825897"/>
            <a:ext cx="3089541" cy="4254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" y="1200748"/>
            <a:ext cx="4809050" cy="565725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b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вятская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18" y="1871935"/>
            <a:ext cx="2693987" cy="438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140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75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7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75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75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7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7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75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75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25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75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75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75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75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75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75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8" t="23945" r="30083" b="25492"/>
          <a:stretch/>
        </p:blipFill>
        <p:spPr bwMode="auto">
          <a:xfrm>
            <a:off x="-321752" y="-145497"/>
            <a:ext cx="9790555" cy="740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810" y="332656"/>
            <a:ext cx="8214654" cy="70609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По типу росписи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50" b="96500" l="30750" r="73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591" r="28140"/>
          <a:stretch/>
        </p:blipFill>
        <p:spPr bwMode="auto">
          <a:xfrm>
            <a:off x="6876256" y="1539759"/>
            <a:ext cx="2130648" cy="4840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7154" b="90078" l="46214" r="76675">
                        <a14:foregroundMark x1="56571" y1="30983" x2="56571" y2="30983"/>
                        <a14:foregroundMark x1="59530" y1="30461" x2="59530" y2="30461"/>
                        <a14:foregroundMark x1="62054" y1="30461" x2="62054" y2="30461"/>
                        <a14:foregroundMark x1="63011" y1="30200" x2="63795" y2="30200"/>
                        <a14:foregroundMark x1="65622" y1="30200" x2="65622" y2="30200"/>
                        <a14:foregroundMark x1="61271" y1="30200" x2="61271" y2="30200"/>
                        <a14:foregroundMark x1="58138" y1="30200" x2="58138" y2="30200"/>
                        <a14:foregroundMark x1="54830" y1="31419" x2="54830" y2="31419"/>
                        <a14:foregroundMark x1="52654" y1="33333" x2="52654" y2="33333"/>
                        <a14:foregroundMark x1="66144" y1="30983" x2="66144" y2="30983"/>
                        <a14:foregroundMark x1="68755" y1="32202" x2="68755" y2="322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355" t="27879" r="23094" b="13274"/>
          <a:stretch/>
        </p:blipFill>
        <p:spPr bwMode="auto">
          <a:xfrm>
            <a:off x="153831" y="1808458"/>
            <a:ext cx="2229691" cy="4294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125" l="9500" r="90125">
                        <a14:foregroundMark x1="49875" y1="1750" x2="49875" y2="1750"/>
                        <a14:backgroundMark x1="56250" y1="2125" x2="56250" y2="2125"/>
                        <a14:backgroundMark x1="54125" y1="1875" x2="54125" y2="1875"/>
                        <a14:backgroundMark x1="52000" y1="1500" x2="52000" y2="1500"/>
                        <a14:backgroundMark x1="40625" y1="1750" x2="40625" y2="1750"/>
                        <a14:backgroundMark x1="42875" y1="1500" x2="42875" y2="1500"/>
                        <a14:backgroundMark x1="47375" y1="1250" x2="47375" y2="1250"/>
                        <a14:backgroundMark x1="50500" y1="625" x2="50500" y2="625"/>
                        <a14:backgroundMark x1="51125" y1="875" x2="51125" y2="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672" r="26179"/>
          <a:stretch/>
        </p:blipFill>
        <p:spPr bwMode="auto">
          <a:xfrm>
            <a:off x="3539606" y="1708817"/>
            <a:ext cx="2253671" cy="4493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92862"/>
            <a:ext cx="2592288" cy="5113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808457"/>
            <a:ext cx="2304256" cy="4344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012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</TotalTime>
  <Words>14</Words>
  <Application>Microsoft Office PowerPoint</Application>
  <PresentationFormat>Экран (4:3)</PresentationFormat>
  <Paragraphs>6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 типу росписи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129</cp:revision>
  <dcterms:created xsi:type="dcterms:W3CDTF">2021-08-13T08:23:32Z</dcterms:created>
  <dcterms:modified xsi:type="dcterms:W3CDTF">2022-09-30T09:41:42Z</dcterms:modified>
</cp:coreProperties>
</file>