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</p:sldMasterIdLst>
  <p:sldIdLst>
    <p:sldId id="256" r:id="rId9"/>
    <p:sldId id="269" r:id="rId10"/>
    <p:sldId id="271" r:id="rId11"/>
    <p:sldId id="267" r:id="rId12"/>
    <p:sldId id="284" r:id="rId13"/>
    <p:sldId id="276" r:id="rId14"/>
    <p:sldId id="277" r:id="rId15"/>
    <p:sldId id="278" r:id="rId16"/>
    <p:sldId id="279" r:id="rId17"/>
    <p:sldId id="270" r:id="rId18"/>
    <p:sldId id="280" r:id="rId19"/>
    <p:sldId id="265" r:id="rId20"/>
    <p:sldId id="261" r:id="rId21"/>
    <p:sldId id="268" r:id="rId22"/>
    <p:sldId id="281" r:id="rId23"/>
    <p:sldId id="282" r:id="rId24"/>
    <p:sldId id="266" r:id="rId25"/>
    <p:sldId id="283" r:id="rId26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39B49-7C05-48B8-8497-0F45354050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AF918-4E1C-40A7-A80A-2F2343CF86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A446F-13CD-41FD-AA0B-FF68E0AFD5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1406D-09D5-4C3F-AEBD-F131AAF890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0F58A-F6FB-4FAA-81CC-D13BC90798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1137B-9E96-49FE-B845-BBF1FEB60B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B6FB1-7F3B-4CAB-8D5E-2D73264A2B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EEA36-C936-40FE-88AB-B96D869974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A89626-030C-45F1-ADFD-23F9120412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4AA72-5454-4A35-AFA9-4540639CCB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195DC-BA46-4438-BA49-8162A47503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181E0-C909-4BBC-8E03-973BABDF74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918A5-88D0-4C22-8268-561D0EAB7D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94B0E-178A-4B52-8A78-CA78BFC3A1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C2B0E-9D05-40CF-AA84-368BBC6E88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28908-C924-43C7-B873-FD23096879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F6BCA-5D04-4443-917F-A32A7D50BF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0A19C-D544-4088-AC2C-006ADA0864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A6487-5DF6-4A0B-A98E-B63387B470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83493-BAA8-4E09-9DDE-555C84D00C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DE37B-25B7-4A5C-A777-232373F490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A92CF-77A3-453B-A089-22CA2D6C95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F0136-C2C0-4030-8D2F-0F1A386BF0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92B5D8-2D1F-42C3-91FE-2E8BAEA3F0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90E03-2F32-4B84-A7CA-A031856668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37814-EF9C-43AD-A464-5A24ABA17F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D8518-DDAA-4BF6-B999-BF93A5BACE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BE452-9545-47D1-97AE-E0D954088E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BAE5-3ED0-4A7B-A25E-263B16B2C5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7635D-1C76-4082-9FF8-27D48BBFEE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FBEBA-0AC1-4AC3-9651-18D1BCD5FE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1A160-30EF-43D7-B925-C2635F2CBB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9AFECD-E38F-4141-8E74-571FEF71D9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218D5-E228-4E2E-AAA3-F02C2F6A9B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FF49C-2D55-411E-B6D7-1E6E8960D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B2B51-97FE-48DF-B122-E43C22B201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D5C5B-3716-45D7-BC7C-51149FEB1A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AD531-7614-4FBE-82BF-8091485058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FB2C8-B133-4277-A823-77B55B81E0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534AB-9B64-485E-8BEF-E7DC8530A3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FC1B6-E6E0-4300-A0F1-E812E05938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5A7C4-D5B1-48BA-BD5D-8D4D35F245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D3FAA-A2BE-4C90-9886-DE77F9CF4D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5D8F1-2272-4400-B908-89C2035505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47CF3-E4FA-4B85-B494-86F194DF29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A99CE-FE15-41BB-BEA5-8F006959B6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F43C4-DF90-4D9F-940E-80916B9136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DCF47-2140-4338-BAA6-128F285512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575FA-26AC-4DF4-A3A9-FE016A931C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58218-E232-42ED-B8EB-BE7C27095C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BA5B2-D908-4DB2-9889-E91C7C156D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C7F59-B945-41D0-A551-F18D10D533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B403-0B49-4FB1-A89D-1C12C7CA92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E00F0-514D-463D-9D2C-3A619D6C4A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90D7C-FA72-4EF4-897C-1D4261BC83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A4168-12E5-470A-BA5A-B9591B87B6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52BAB-02EA-434B-A676-2B4901D626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8E62D-76DD-49D7-B571-817C4586F4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3247B-C96C-4433-8EC0-F05ADEF5D3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191F4-D5F9-49C6-8281-B3CB31D795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403D8-C03A-4CB2-8CF2-237097014A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42795-34ED-435E-BFB0-912EB82C31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60E91-BEAB-4330-8377-3D7FEEBA68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86B4A-90CE-49CB-B8DA-DDD43E0796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8CE11-4B7F-49F1-8ED9-A4C386C9EB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59041-60CE-41E3-8635-699EF4A939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92504-179F-40B3-BBC4-509B9AC43B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7D5A7-2902-4137-BDF6-38826BCBDA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E1543-41D4-466F-852F-764F8F48B5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7AD14-2C5F-475B-862A-BDD5867419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8CC027-554C-4404-9ED3-BB2AAF681C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72A95-A4F6-4A1E-9AAA-0CF3E96041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E728A3-5DE4-4863-ADFF-8BE24E79D9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E7C8E-0461-430A-A944-27BB96BA3C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6374A-FF5D-4D2F-88FE-99989D3E14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AD18F-535D-4CA5-8AEE-39CE3E5B63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114DB-DFC5-47B8-B501-4854D8662B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508ED-52C6-4C8D-BB3E-7DAF7A72A4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5A6EB-6E67-4E9B-BE97-81C0A5F06A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85820-4FD7-4271-AD2B-799154A788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6AB98-4DE2-4333-9842-E3B342EF3D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7CDD7-2BAD-470C-96E3-C403945447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1F39E-4215-47D1-8D93-1364B2595C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3903F-3CC1-4E81-8E19-BB128D7DA1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A0231-2A74-4734-87F8-A332585CC4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3A62B-9A5B-4756-9A47-DF2E96D992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F54519-92E5-40A9-9C5D-493B2F6111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912F4-A8B8-4849-8EFC-EFEDB1F102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5BB4156-85EB-488D-B6D4-396DDF09B71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E105F51-B98C-4B39-B9AE-655FC582B4A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64F90CA-4746-4475-86DA-31F36284C1F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C41556-8E88-4E0D-B316-6C11E2C6AB2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F7D622B-9B55-4957-87ED-4EEEEF78A96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848FE55-E66A-426B-8251-F2B0C0A3D39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AD1EFA-833C-4AEC-B3E7-852CDC881D6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FA8C4B-5ADD-49FF-B822-12EF4D1F5BA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609600" y="152400"/>
            <a:ext cx="7772400" cy="2438400"/>
          </a:xfrm>
        </p:spPr>
        <p:txBody>
          <a:bodyPr/>
          <a:lstStyle/>
          <a:p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 Детский сад общеразвивающего вида № 147»</a:t>
            </a:r>
            <a:b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r>
              <a:rPr lang="ru-RU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</a:t>
            </a:r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без </a:t>
            </a:r>
            <a:r>
              <a:rPr lang="ru-RU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опасноти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algn="r"/>
            <a:endParaRPr lang="ru-RU" sz="2000" dirty="0" smtClean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724400" y="5181600"/>
            <a:ext cx="3657600" cy="1447800"/>
          </a:xfrm>
        </p:spPr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младшая группа № 6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Колотнева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Н.И.,</a:t>
            </a:r>
          </a:p>
          <a:p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Краснюкова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И.В.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светофо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83" y="30480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52400"/>
            <a:ext cx="8153400" cy="597376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87" y="1752600"/>
            <a:ext cx="3133060" cy="34567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26642"/>
            <a:ext cx="7935842" cy="16981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3301" y="2209800"/>
            <a:ext cx="4756417" cy="4258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24498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50946"/>
            <a:ext cx="3103418" cy="4137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0946"/>
            <a:ext cx="3200400" cy="3682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2971800"/>
            <a:ext cx="3297382" cy="3646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82702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274638"/>
            <a:ext cx="3471858" cy="5869006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Загорелся красный свет- </a:t>
            </a:r>
            <a:br>
              <a:rPr lang="ru-RU" sz="2400" dirty="0" smtClean="0"/>
            </a:br>
            <a:r>
              <a:rPr lang="ru-RU" sz="2400" dirty="0" smtClean="0"/>
              <a:t>Пешеходу хода нет!</a:t>
            </a:r>
            <a:br>
              <a:rPr lang="ru-RU" sz="2400" dirty="0" smtClean="0"/>
            </a:br>
            <a:r>
              <a:rPr lang="ru-RU" sz="2400" dirty="0" smtClean="0"/>
              <a:t>Желтый свет дает сигнал, </a:t>
            </a:r>
            <a:br>
              <a:rPr lang="ru-RU" sz="2400" dirty="0" smtClean="0"/>
            </a:br>
            <a:r>
              <a:rPr lang="ru-RU" sz="2400" dirty="0" smtClean="0"/>
              <a:t>Чтобы ты зеленый ждал!</a:t>
            </a:r>
            <a:br>
              <a:rPr lang="ru-RU" sz="2400" dirty="0" smtClean="0"/>
            </a:br>
            <a:r>
              <a:rPr lang="ru-RU" sz="2400" dirty="0" smtClean="0"/>
              <a:t>Свет зеленый говорит – </a:t>
            </a:r>
            <a:br>
              <a:rPr lang="ru-RU" sz="2400" dirty="0" smtClean="0"/>
            </a:br>
            <a:r>
              <a:rPr lang="ru-RU" sz="2400" dirty="0" smtClean="0"/>
              <a:t>Для тебя проход открыт!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 descr="svetof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571480"/>
            <a:ext cx="4433906" cy="5896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родителей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9600" y="1566930"/>
            <a:ext cx="3633595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038600" cy="4525963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служит для повышения культура поведения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родителей,основам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безопасонго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на дороге и при перевозке детей в автомобиле.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разделе- рекомендации родителям представлены актуальные советы и памятки.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8600"/>
            <a:ext cx="3962400" cy="4983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90600"/>
            <a:ext cx="4229100" cy="563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52400"/>
            <a:ext cx="5715000" cy="6429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52892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Фотоотчет родителей.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74865"/>
            <a:ext cx="2286000" cy="43309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939" y="2286000"/>
            <a:ext cx="3200400" cy="4317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17" y="974864"/>
            <a:ext cx="2896521" cy="43309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82619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33400"/>
            <a:ext cx="3048000" cy="5117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4565"/>
            <a:ext cx="3657600" cy="487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87962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540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ПДД (младший дошкольный возраст)</a:t>
            </a:r>
            <a:br>
              <a:rPr lang="ru-RU" sz="28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ДТП .</a:t>
            </a: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групповой.</a:t>
            </a: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с 20.09.2021г. по 24.09.2021г.</a:t>
            </a:r>
            <a:endParaRPr 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Возрастная группа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 3-х лет ( 2 младшая группа).</a:t>
            </a:r>
            <a:endParaRPr 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воспитатели, 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родители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33800" cy="5105400"/>
          </a:xfrm>
        </p:spPr>
        <p:txBody>
          <a:bodyPr/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</a:p>
          <a:p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Обучая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правилам дорожного движения, необходимо использовать все доступные формы и методы работы. Это - беседы, обсуждения ситуаций, </a:t>
            </a:r>
            <a:r>
              <a:rPr lang="ru-RU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наблюдения.Творческая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деятельность. </a:t>
            </a:r>
          </a:p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ответственности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детьми правил дорожного движения с родителями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проводиться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определённая работа: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рекомендации, </a:t>
            </a:r>
            <a:r>
              <a:rPr lang="ru-RU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советы.Фотогалереи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918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228600"/>
            <a:ext cx="3657600" cy="5897563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endPara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развивать у детей умения и навыки безопасного поведения в окружающей дорожно-транспортной среде.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19600" y="228600"/>
            <a:ext cx="4343400" cy="6477000"/>
          </a:xfrm>
        </p:spPr>
        <p:txBody>
          <a:bodyPr/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Познакомить детей со значением дорожных знаков, научить понимать их схематическое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 </a:t>
            </a:r>
          </a:p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навыки и привычки безопасного поведения на улице .</a:t>
            </a:r>
          </a:p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предметно-развивающую среду для организации образовательного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обучению детей правилам дорожного движения. </a:t>
            </a:r>
          </a:p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словарный запас детей по дорожной лексике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 пешеходный переход « Зебра», светофор, тротуар.)</a:t>
            </a:r>
          </a:p>
          <a:p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5.Активизировать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по пропаганде правил дорожного движения и безопасного поведения на дороге среди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2622279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никогда не попадать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сложные  положения,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знать и соблюдать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Дорожного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!!!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438400"/>
            <a:ext cx="3824410" cy="34018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609600"/>
            <a:ext cx="670560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61022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403894"/>
            <a:ext cx="6293583" cy="4715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02843"/>
            <a:ext cx="7239000" cy="9144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Тротуар и переходы ваше место пешеходы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43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855"/>
            <a:ext cx="6096000" cy="6531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6309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там переходить положено,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на дороге «ЗЕБРА» расположена !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7268" y="1391880"/>
            <a:ext cx="5609463" cy="4955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86446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24" y="367146"/>
            <a:ext cx="2590800" cy="35221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342" y="1828800"/>
            <a:ext cx="2880058" cy="4662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182" y="381001"/>
            <a:ext cx="2834941" cy="3962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697026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53a5c57ac0f9e4184cc72dccd217c8c124e3f1"/>
</p:tagLst>
</file>

<file path=ppt/theme/theme1.xml><?xml version="1.0" encoding="utf-8"?>
<a:theme xmlns:a="http://schemas.openxmlformats.org/drawingml/2006/main" name="1_colormaster">
  <a:themeElements>
    <a:clrScheme name="1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olormaster">
  <a:themeElements>
    <a:clrScheme name="2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colormaster">
  <a:themeElements>
    <a:clrScheme name="3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olormaster">
  <a:themeElements>
    <a:clrScheme name="4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olormaster">
  <a:themeElements>
    <a:clrScheme name="5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colormaster">
  <a:themeElements>
    <a:clrScheme name="6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colormaster">
  <a:themeElements>
    <a:clrScheme name="7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colormaster">
  <a:themeElements>
    <a:clrScheme name="8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054</Template>
  <TotalTime>221</TotalTime>
  <Words>293</Words>
  <Application>Microsoft Office PowerPoint</Application>
  <PresentationFormat>Экран (4:3)</PresentationFormat>
  <Paragraphs>40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</vt:lpstr>
      <vt:lpstr>Times New Roman</vt:lpstr>
      <vt:lpstr>Verdana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МБДОУ « Детский сад общеразвивающего вида № 147»   Презентация на тему:  «Дорога без опасноти».</vt:lpstr>
      <vt:lpstr>Проект по ПДД (младший дошкольный возраст)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Лишь там переходить положено,  Где на дороге «ЗЕБРА» расположена ! </vt:lpstr>
      <vt:lpstr>Презентация PowerPoint</vt:lpstr>
      <vt:lpstr>Презентация PowerPoint</vt:lpstr>
      <vt:lpstr>Презентация PowerPoint</vt:lpstr>
      <vt:lpstr>        Загорелся красный свет-  Пешеходу хода нет! Желтый свет дает сигнал,  Чтобы ты зеленый ждал! Свет зеленый говорит –  Для тебя проход открыт!      </vt:lpstr>
      <vt:lpstr>Информация для родителей</vt:lpstr>
      <vt:lpstr>Презентация PowerPoint</vt:lpstr>
      <vt:lpstr>Презентация PowerPoint</vt:lpstr>
      <vt:lpstr>Фотоотчет родителей.</vt:lpstr>
      <vt:lpstr>                        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светофора</dc:title>
  <dc:creator>Маша</dc:creator>
  <cp:lastModifiedBy>PC-sad</cp:lastModifiedBy>
  <cp:revision>43</cp:revision>
  <dcterms:created xsi:type="dcterms:W3CDTF">2014-01-11T13:46:27Z</dcterms:created>
  <dcterms:modified xsi:type="dcterms:W3CDTF">2021-09-27T09:11:55Z</dcterms:modified>
</cp:coreProperties>
</file>