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98" y="-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FFCD74-F930-40C3-AA2F-771CAD52951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453B8C-ABED-4921-95F8-70A019F2D5CC}">
      <dgm:prSet phldrT="[Текст]" custT="1"/>
      <dgm:spPr/>
      <dgm:t>
        <a:bodyPr/>
        <a:lstStyle/>
        <a:p>
          <a:r>
            <a:rPr lang="ru-RU" sz="2400" dirty="0" smtClean="0"/>
            <a:t>Функциональная</a:t>
          </a:r>
        </a:p>
        <a:p>
          <a:r>
            <a:rPr lang="ru-RU" sz="2400" dirty="0" smtClean="0"/>
            <a:t>грамотность</a:t>
          </a:r>
          <a:endParaRPr lang="ru-RU" sz="2400" dirty="0"/>
        </a:p>
      </dgm:t>
    </dgm:pt>
    <dgm:pt modelId="{C794FF0B-DCEA-4371-B79C-1CAEA0BCBB87}" type="parTrans" cxnId="{6964DEFE-7A47-4AB7-8BEA-8702FB2545D3}">
      <dgm:prSet/>
      <dgm:spPr/>
      <dgm:t>
        <a:bodyPr/>
        <a:lstStyle/>
        <a:p>
          <a:endParaRPr lang="ru-RU"/>
        </a:p>
      </dgm:t>
    </dgm:pt>
    <dgm:pt modelId="{35230F13-A65A-452F-9738-16F233FD1A0A}" type="sibTrans" cxnId="{6964DEFE-7A47-4AB7-8BEA-8702FB2545D3}">
      <dgm:prSet/>
      <dgm:spPr/>
      <dgm:t>
        <a:bodyPr/>
        <a:lstStyle/>
        <a:p>
          <a:endParaRPr lang="ru-RU"/>
        </a:p>
      </dgm:t>
    </dgm:pt>
    <dgm:pt modelId="{5BC74F54-362D-40F0-ADA0-9F0ACDCF9885}">
      <dgm:prSet phldrT="[Текст]"/>
      <dgm:spPr/>
      <dgm:t>
        <a:bodyPr/>
        <a:lstStyle/>
        <a:p>
          <a:r>
            <a:rPr lang="ru-RU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читательская</a:t>
          </a:r>
          <a:endParaRPr lang="ru-RU" dirty="0"/>
        </a:p>
      </dgm:t>
    </dgm:pt>
    <dgm:pt modelId="{78037D17-32D2-48E2-833C-1F5D2F7B063D}" type="parTrans" cxnId="{3B4C7228-ACA4-45B1-958F-DE6871F828AF}">
      <dgm:prSet/>
      <dgm:spPr/>
      <dgm:t>
        <a:bodyPr/>
        <a:lstStyle/>
        <a:p>
          <a:endParaRPr lang="ru-RU"/>
        </a:p>
      </dgm:t>
    </dgm:pt>
    <dgm:pt modelId="{735F4663-359C-45B3-BECF-9ADD806567FC}" type="sibTrans" cxnId="{3B4C7228-ACA4-45B1-958F-DE6871F828AF}">
      <dgm:prSet/>
      <dgm:spPr/>
      <dgm:t>
        <a:bodyPr/>
        <a:lstStyle/>
        <a:p>
          <a:endParaRPr lang="ru-RU"/>
        </a:p>
      </dgm:t>
    </dgm:pt>
    <dgm:pt modelId="{547DB141-CF6D-40DA-A7BE-286CD7DFDB20}">
      <dgm:prSet/>
      <dgm:spPr/>
      <dgm:t>
        <a:bodyPr/>
        <a:lstStyle/>
        <a:p>
          <a:r>
            <a:rPr lang="ru-RU" b="0" strike="noStrike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финансовая</a:t>
          </a:r>
          <a:endParaRPr lang="ru-RU" b="0" strike="noStrike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gm:t>
    </dgm:pt>
    <dgm:pt modelId="{5E6DAA36-83C7-4C22-8070-8FCE84D8453A}" type="parTrans" cxnId="{5F0D5009-3AD1-42C8-B582-86E27536F9D4}">
      <dgm:prSet/>
      <dgm:spPr/>
      <dgm:t>
        <a:bodyPr/>
        <a:lstStyle/>
        <a:p>
          <a:endParaRPr lang="ru-RU"/>
        </a:p>
      </dgm:t>
    </dgm:pt>
    <dgm:pt modelId="{F244EB1D-BA71-4BA9-B62B-A6C70A3C3A2C}" type="sibTrans" cxnId="{5F0D5009-3AD1-42C8-B582-86E27536F9D4}">
      <dgm:prSet/>
      <dgm:spPr/>
      <dgm:t>
        <a:bodyPr/>
        <a:lstStyle/>
        <a:p>
          <a:endParaRPr lang="ru-RU"/>
        </a:p>
      </dgm:t>
    </dgm:pt>
    <dgm:pt modelId="{DC69B94E-94AF-44E8-9A9F-1A91F5B8EFF7}">
      <dgm:prSet/>
      <dgm:spPr/>
      <dgm:t>
        <a:bodyPr/>
        <a:lstStyle/>
        <a:p>
          <a:r>
            <a:rPr lang="ru-RU" dirty="0" smtClean="0"/>
            <a:t>естественно-научная</a:t>
          </a:r>
          <a:endParaRPr lang="ru-RU" dirty="0"/>
        </a:p>
      </dgm:t>
    </dgm:pt>
    <dgm:pt modelId="{A16E8273-D2E7-4A02-8966-6B0F32787EF5}" type="parTrans" cxnId="{4EC89A26-4E39-4D2F-B24E-9845C5587EA0}">
      <dgm:prSet/>
      <dgm:spPr/>
      <dgm:t>
        <a:bodyPr/>
        <a:lstStyle/>
        <a:p>
          <a:endParaRPr lang="ru-RU"/>
        </a:p>
      </dgm:t>
    </dgm:pt>
    <dgm:pt modelId="{90ECB5FB-2B38-4BEA-9F9F-C16E42B191CF}" type="sibTrans" cxnId="{4EC89A26-4E39-4D2F-B24E-9845C5587EA0}">
      <dgm:prSet/>
      <dgm:spPr/>
      <dgm:t>
        <a:bodyPr/>
        <a:lstStyle/>
        <a:p>
          <a:endParaRPr lang="ru-RU"/>
        </a:p>
      </dgm:t>
    </dgm:pt>
    <dgm:pt modelId="{2294A652-0F41-44C8-B61B-2342F867AED2}">
      <dgm:prSet/>
      <dgm:spPr/>
      <dgm:t>
        <a:bodyPr/>
        <a:lstStyle/>
        <a:p>
          <a:r>
            <a:rPr lang="ru-RU" b="0" strike="noStrike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математическая</a:t>
          </a:r>
          <a:endParaRPr lang="ru-RU" b="0" strike="noStrike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gm:t>
    </dgm:pt>
    <dgm:pt modelId="{83761DD5-FEF1-4775-900B-425E6F76A5BF}" type="parTrans" cxnId="{7F6266EE-74F7-4DF4-90AC-C9C44896B2A6}">
      <dgm:prSet/>
      <dgm:spPr/>
      <dgm:t>
        <a:bodyPr/>
        <a:lstStyle/>
        <a:p>
          <a:endParaRPr lang="ru-RU"/>
        </a:p>
      </dgm:t>
    </dgm:pt>
    <dgm:pt modelId="{086CD871-DE84-4884-BFDC-F616C26689F5}" type="sibTrans" cxnId="{7F6266EE-74F7-4DF4-90AC-C9C44896B2A6}">
      <dgm:prSet/>
      <dgm:spPr/>
      <dgm:t>
        <a:bodyPr/>
        <a:lstStyle/>
        <a:p>
          <a:endParaRPr lang="ru-RU"/>
        </a:p>
      </dgm:t>
    </dgm:pt>
    <dgm:pt modelId="{52767D06-A197-4CC9-B11B-8C1CBF7DBD95}">
      <dgm:prSet/>
      <dgm:spPr/>
      <dgm:t>
        <a:bodyPr/>
        <a:lstStyle/>
        <a:p>
          <a:r>
            <a:rPr lang="ru-RU" b="0" strike="noStrike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креативное мышление</a:t>
          </a:r>
          <a:endParaRPr lang="ru-RU" b="0" strike="noStrike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gm:t>
    </dgm:pt>
    <dgm:pt modelId="{672B4416-4ECB-4385-88E8-0BA9C218E854}" type="parTrans" cxnId="{BF54D2FC-DC92-4B6B-AD21-C4D4D58F4B23}">
      <dgm:prSet/>
      <dgm:spPr/>
      <dgm:t>
        <a:bodyPr/>
        <a:lstStyle/>
        <a:p>
          <a:endParaRPr lang="ru-RU"/>
        </a:p>
      </dgm:t>
    </dgm:pt>
    <dgm:pt modelId="{004A07B6-F466-4A3D-99DC-D448AFD0ACE4}" type="sibTrans" cxnId="{BF54D2FC-DC92-4B6B-AD21-C4D4D58F4B23}">
      <dgm:prSet/>
      <dgm:spPr/>
      <dgm:t>
        <a:bodyPr/>
        <a:lstStyle/>
        <a:p>
          <a:endParaRPr lang="ru-RU"/>
        </a:p>
      </dgm:t>
    </dgm:pt>
    <dgm:pt modelId="{321463C8-091D-425F-A7F7-91630B631641}">
      <dgm:prSet/>
      <dgm:spPr/>
      <dgm:t>
        <a:bodyPr/>
        <a:lstStyle/>
        <a:p>
          <a:r>
            <a:rPr lang="ru-RU" b="0" strike="noStrike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глобальные навыки</a:t>
          </a:r>
          <a:endParaRPr lang="ru-RU" b="0" strike="noStrike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gm:t>
    </dgm:pt>
    <dgm:pt modelId="{5F2086C4-A60D-4002-B7E6-78E59D416958}" type="parTrans" cxnId="{27D00E6F-4926-4880-9C5F-F66641868CC0}">
      <dgm:prSet/>
      <dgm:spPr/>
      <dgm:t>
        <a:bodyPr/>
        <a:lstStyle/>
        <a:p>
          <a:endParaRPr lang="ru-RU"/>
        </a:p>
      </dgm:t>
    </dgm:pt>
    <dgm:pt modelId="{E70F5886-E9C9-4153-B5F1-49BE6B8BDED4}" type="sibTrans" cxnId="{27D00E6F-4926-4880-9C5F-F66641868CC0}">
      <dgm:prSet/>
      <dgm:spPr/>
      <dgm:t>
        <a:bodyPr/>
        <a:lstStyle/>
        <a:p>
          <a:endParaRPr lang="ru-RU"/>
        </a:p>
      </dgm:t>
    </dgm:pt>
    <dgm:pt modelId="{2F7AB5A4-1F75-4A61-A0A1-D9552E5978CA}" type="pres">
      <dgm:prSet presAssocID="{D2FFCD74-F930-40C3-AA2F-771CAD52951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0E39C9C-0D42-49D8-B0D1-893ED7F5FBAC}" type="pres">
      <dgm:prSet presAssocID="{4C453B8C-ABED-4921-95F8-70A019F2D5CC}" presName="hierRoot1" presStyleCnt="0"/>
      <dgm:spPr/>
    </dgm:pt>
    <dgm:pt modelId="{131C8745-6DFF-41C8-9005-1AEE56322FE8}" type="pres">
      <dgm:prSet presAssocID="{4C453B8C-ABED-4921-95F8-70A019F2D5CC}" presName="composite" presStyleCnt="0"/>
      <dgm:spPr/>
    </dgm:pt>
    <dgm:pt modelId="{0697E93A-E491-4CEB-9419-6885688FDC6F}" type="pres">
      <dgm:prSet presAssocID="{4C453B8C-ABED-4921-95F8-70A019F2D5CC}" presName="background" presStyleLbl="node0" presStyleIdx="0" presStyleCnt="1"/>
      <dgm:spPr/>
    </dgm:pt>
    <dgm:pt modelId="{901AA7E1-E54A-4AEA-A4C3-588F110F022D}" type="pres">
      <dgm:prSet presAssocID="{4C453B8C-ABED-4921-95F8-70A019F2D5CC}" presName="text" presStyleLbl="fgAcc0" presStyleIdx="0" presStyleCnt="1" custScaleX="224565" custScaleY="163807" custLinFactY="-42149" custLinFactNeighborX="-7896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AD5F67-69FF-40FA-91C3-DFA3650FDA9A}" type="pres">
      <dgm:prSet presAssocID="{4C453B8C-ABED-4921-95F8-70A019F2D5CC}" presName="hierChild2" presStyleCnt="0"/>
      <dgm:spPr/>
    </dgm:pt>
    <dgm:pt modelId="{785ED9C0-C1D1-46C4-B9E1-8F73FC59CDBB}" type="pres">
      <dgm:prSet presAssocID="{78037D17-32D2-48E2-833C-1F5D2F7B063D}" presName="Name10" presStyleLbl="parChTrans1D2" presStyleIdx="0" presStyleCnt="6"/>
      <dgm:spPr/>
      <dgm:t>
        <a:bodyPr/>
        <a:lstStyle/>
        <a:p>
          <a:endParaRPr lang="ru-RU"/>
        </a:p>
      </dgm:t>
    </dgm:pt>
    <dgm:pt modelId="{25986092-1590-4C0F-9997-646E7A4A97F8}" type="pres">
      <dgm:prSet presAssocID="{5BC74F54-362D-40F0-ADA0-9F0ACDCF9885}" presName="hierRoot2" presStyleCnt="0"/>
      <dgm:spPr/>
    </dgm:pt>
    <dgm:pt modelId="{0BC778BF-4ABC-4FC9-A755-F26F3E03EA7C}" type="pres">
      <dgm:prSet presAssocID="{5BC74F54-362D-40F0-ADA0-9F0ACDCF9885}" presName="composite2" presStyleCnt="0"/>
      <dgm:spPr/>
    </dgm:pt>
    <dgm:pt modelId="{822590AE-CFE8-446E-A7A8-EC7281E2AF7D}" type="pres">
      <dgm:prSet presAssocID="{5BC74F54-362D-40F0-ADA0-9F0ACDCF9885}" presName="background2" presStyleLbl="node2" presStyleIdx="0" presStyleCnt="6"/>
      <dgm:spPr/>
    </dgm:pt>
    <dgm:pt modelId="{88242D24-D934-44DF-9F59-5D305C516498}" type="pres">
      <dgm:prSet presAssocID="{5BC74F54-362D-40F0-ADA0-9F0ACDCF9885}" presName="text2" presStyleLbl="fgAcc2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211B63-2C8F-4D7E-9F00-738D1CCCF1B0}" type="pres">
      <dgm:prSet presAssocID="{5BC74F54-362D-40F0-ADA0-9F0ACDCF9885}" presName="hierChild3" presStyleCnt="0"/>
      <dgm:spPr/>
    </dgm:pt>
    <dgm:pt modelId="{B8A614A7-C603-42F0-9729-F22FD9185726}" type="pres">
      <dgm:prSet presAssocID="{5E6DAA36-83C7-4C22-8070-8FCE84D8453A}" presName="Name10" presStyleLbl="parChTrans1D2" presStyleIdx="1" presStyleCnt="6"/>
      <dgm:spPr/>
      <dgm:t>
        <a:bodyPr/>
        <a:lstStyle/>
        <a:p>
          <a:endParaRPr lang="ru-RU"/>
        </a:p>
      </dgm:t>
    </dgm:pt>
    <dgm:pt modelId="{0D50345E-D58A-4BEC-81D0-417003452D08}" type="pres">
      <dgm:prSet presAssocID="{547DB141-CF6D-40DA-A7BE-286CD7DFDB20}" presName="hierRoot2" presStyleCnt="0"/>
      <dgm:spPr/>
    </dgm:pt>
    <dgm:pt modelId="{142B5E9E-81AE-4F5C-B7C8-581DA3341B4D}" type="pres">
      <dgm:prSet presAssocID="{547DB141-CF6D-40DA-A7BE-286CD7DFDB20}" presName="composite2" presStyleCnt="0"/>
      <dgm:spPr/>
    </dgm:pt>
    <dgm:pt modelId="{EA539077-66A6-4F5F-BD15-971409C59517}" type="pres">
      <dgm:prSet presAssocID="{547DB141-CF6D-40DA-A7BE-286CD7DFDB20}" presName="background2" presStyleLbl="node2" presStyleIdx="1" presStyleCnt="6"/>
      <dgm:spPr/>
    </dgm:pt>
    <dgm:pt modelId="{C5467000-857A-4F9F-9F7C-87ED258A0050}" type="pres">
      <dgm:prSet presAssocID="{547DB141-CF6D-40DA-A7BE-286CD7DFDB20}" presName="text2" presStyleLbl="fgAcc2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7A090F-A26C-44D5-A06D-107A514AD719}" type="pres">
      <dgm:prSet presAssocID="{547DB141-CF6D-40DA-A7BE-286CD7DFDB20}" presName="hierChild3" presStyleCnt="0"/>
      <dgm:spPr/>
    </dgm:pt>
    <dgm:pt modelId="{120EFA38-9F0C-427B-B888-051DE1F91C78}" type="pres">
      <dgm:prSet presAssocID="{A16E8273-D2E7-4A02-8966-6B0F32787EF5}" presName="Name10" presStyleLbl="parChTrans1D2" presStyleIdx="2" presStyleCnt="6"/>
      <dgm:spPr/>
      <dgm:t>
        <a:bodyPr/>
        <a:lstStyle/>
        <a:p>
          <a:endParaRPr lang="ru-RU"/>
        </a:p>
      </dgm:t>
    </dgm:pt>
    <dgm:pt modelId="{D85AA8E3-FCAB-48EF-A217-EC8DC519E0EC}" type="pres">
      <dgm:prSet presAssocID="{DC69B94E-94AF-44E8-9A9F-1A91F5B8EFF7}" presName="hierRoot2" presStyleCnt="0"/>
      <dgm:spPr/>
    </dgm:pt>
    <dgm:pt modelId="{E6C6E3F6-1AED-40F9-BEBE-3E261ECD8476}" type="pres">
      <dgm:prSet presAssocID="{DC69B94E-94AF-44E8-9A9F-1A91F5B8EFF7}" presName="composite2" presStyleCnt="0"/>
      <dgm:spPr/>
    </dgm:pt>
    <dgm:pt modelId="{9F63DBA0-2FBB-48FF-B1DA-7CE2765154BE}" type="pres">
      <dgm:prSet presAssocID="{DC69B94E-94AF-44E8-9A9F-1A91F5B8EFF7}" presName="background2" presStyleLbl="node2" presStyleIdx="2" presStyleCnt="6"/>
      <dgm:spPr/>
    </dgm:pt>
    <dgm:pt modelId="{BE47B051-DC61-4F85-996A-30E69816C52A}" type="pres">
      <dgm:prSet presAssocID="{DC69B94E-94AF-44E8-9A9F-1A91F5B8EFF7}" presName="text2" presStyleLbl="fgAcc2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2E2990-4F55-4567-92C0-93D99B27BB53}" type="pres">
      <dgm:prSet presAssocID="{DC69B94E-94AF-44E8-9A9F-1A91F5B8EFF7}" presName="hierChild3" presStyleCnt="0"/>
      <dgm:spPr/>
    </dgm:pt>
    <dgm:pt modelId="{2EFA1702-4D05-481F-9FF5-A5F468822DF0}" type="pres">
      <dgm:prSet presAssocID="{83761DD5-FEF1-4775-900B-425E6F76A5BF}" presName="Name10" presStyleLbl="parChTrans1D2" presStyleIdx="3" presStyleCnt="6"/>
      <dgm:spPr/>
      <dgm:t>
        <a:bodyPr/>
        <a:lstStyle/>
        <a:p>
          <a:endParaRPr lang="ru-RU"/>
        </a:p>
      </dgm:t>
    </dgm:pt>
    <dgm:pt modelId="{C6B162FB-3CFB-4448-8B45-82AD624ADD73}" type="pres">
      <dgm:prSet presAssocID="{2294A652-0F41-44C8-B61B-2342F867AED2}" presName="hierRoot2" presStyleCnt="0"/>
      <dgm:spPr/>
    </dgm:pt>
    <dgm:pt modelId="{336A3897-2E11-482C-8D44-35B27F5D3BDE}" type="pres">
      <dgm:prSet presAssocID="{2294A652-0F41-44C8-B61B-2342F867AED2}" presName="composite2" presStyleCnt="0"/>
      <dgm:spPr/>
    </dgm:pt>
    <dgm:pt modelId="{0900CA37-883C-4671-A4C6-14CE9D2B606B}" type="pres">
      <dgm:prSet presAssocID="{2294A652-0F41-44C8-B61B-2342F867AED2}" presName="background2" presStyleLbl="node2" presStyleIdx="3" presStyleCnt="6"/>
      <dgm:spPr/>
    </dgm:pt>
    <dgm:pt modelId="{963A1AB2-8343-4EC0-82CF-13BED0FFB42C}" type="pres">
      <dgm:prSet presAssocID="{2294A652-0F41-44C8-B61B-2342F867AED2}" presName="text2" presStyleLbl="fgAcc2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071239-117E-462D-885C-DC3427489120}" type="pres">
      <dgm:prSet presAssocID="{2294A652-0F41-44C8-B61B-2342F867AED2}" presName="hierChild3" presStyleCnt="0"/>
      <dgm:spPr/>
    </dgm:pt>
    <dgm:pt modelId="{7F11D2B9-4DBF-4D95-BA61-DC8599407801}" type="pres">
      <dgm:prSet presAssocID="{672B4416-4ECB-4385-88E8-0BA9C218E854}" presName="Name10" presStyleLbl="parChTrans1D2" presStyleIdx="4" presStyleCnt="6"/>
      <dgm:spPr/>
      <dgm:t>
        <a:bodyPr/>
        <a:lstStyle/>
        <a:p>
          <a:endParaRPr lang="ru-RU"/>
        </a:p>
      </dgm:t>
    </dgm:pt>
    <dgm:pt modelId="{B64E95AC-56CD-43F4-BF76-9CA11BFFCE96}" type="pres">
      <dgm:prSet presAssocID="{52767D06-A197-4CC9-B11B-8C1CBF7DBD95}" presName="hierRoot2" presStyleCnt="0"/>
      <dgm:spPr/>
    </dgm:pt>
    <dgm:pt modelId="{7BDE2C10-54CE-4EFB-B81B-00E4F0BB2C09}" type="pres">
      <dgm:prSet presAssocID="{52767D06-A197-4CC9-B11B-8C1CBF7DBD95}" presName="composite2" presStyleCnt="0"/>
      <dgm:spPr/>
    </dgm:pt>
    <dgm:pt modelId="{34A315BE-73D6-42D2-A699-031587801952}" type="pres">
      <dgm:prSet presAssocID="{52767D06-A197-4CC9-B11B-8C1CBF7DBD95}" presName="background2" presStyleLbl="node2" presStyleIdx="4" presStyleCnt="6"/>
      <dgm:spPr/>
    </dgm:pt>
    <dgm:pt modelId="{81BEB4F1-A649-49E6-8B6B-62A2005E924E}" type="pres">
      <dgm:prSet presAssocID="{52767D06-A197-4CC9-B11B-8C1CBF7DBD95}" presName="text2" presStyleLbl="fgAcc2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A8594B-548B-4E26-AEC1-B7308D6FAF2E}" type="pres">
      <dgm:prSet presAssocID="{52767D06-A197-4CC9-B11B-8C1CBF7DBD95}" presName="hierChild3" presStyleCnt="0"/>
      <dgm:spPr/>
    </dgm:pt>
    <dgm:pt modelId="{59FAC9B5-EEE9-4D0A-94A8-B0C1365512A4}" type="pres">
      <dgm:prSet presAssocID="{5F2086C4-A60D-4002-B7E6-78E59D416958}" presName="Name10" presStyleLbl="parChTrans1D2" presStyleIdx="5" presStyleCnt="6"/>
      <dgm:spPr/>
      <dgm:t>
        <a:bodyPr/>
        <a:lstStyle/>
        <a:p>
          <a:endParaRPr lang="ru-RU"/>
        </a:p>
      </dgm:t>
    </dgm:pt>
    <dgm:pt modelId="{3538E791-6157-451A-83BA-EF05B1D4F900}" type="pres">
      <dgm:prSet presAssocID="{321463C8-091D-425F-A7F7-91630B631641}" presName="hierRoot2" presStyleCnt="0"/>
      <dgm:spPr/>
    </dgm:pt>
    <dgm:pt modelId="{E2F57019-E11A-4D09-A5BA-435919D3DA5F}" type="pres">
      <dgm:prSet presAssocID="{321463C8-091D-425F-A7F7-91630B631641}" presName="composite2" presStyleCnt="0"/>
      <dgm:spPr/>
    </dgm:pt>
    <dgm:pt modelId="{DEE31A2D-0D3C-467C-90F0-1BBCD790924C}" type="pres">
      <dgm:prSet presAssocID="{321463C8-091D-425F-A7F7-91630B631641}" presName="background2" presStyleLbl="node2" presStyleIdx="5" presStyleCnt="6"/>
      <dgm:spPr/>
    </dgm:pt>
    <dgm:pt modelId="{68291E40-42EE-46FE-AB5F-3AFDEF8431B3}" type="pres">
      <dgm:prSet presAssocID="{321463C8-091D-425F-A7F7-91630B631641}" presName="text2" presStyleLbl="fgAcc2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46DFD52-CEF3-4CB9-9BBB-4E1357134C57}" type="pres">
      <dgm:prSet presAssocID="{321463C8-091D-425F-A7F7-91630B631641}" presName="hierChild3" presStyleCnt="0"/>
      <dgm:spPr/>
    </dgm:pt>
  </dgm:ptLst>
  <dgm:cxnLst>
    <dgm:cxn modelId="{F1F5A489-6915-4FBA-953B-8EAFA0A62ADE}" type="presOf" srcId="{A16E8273-D2E7-4A02-8966-6B0F32787EF5}" destId="{120EFA38-9F0C-427B-B888-051DE1F91C78}" srcOrd="0" destOrd="0" presId="urn:microsoft.com/office/officeart/2005/8/layout/hierarchy1"/>
    <dgm:cxn modelId="{FC500DF2-8008-4CC7-87C6-EAC42A2936FE}" type="presOf" srcId="{52767D06-A197-4CC9-B11B-8C1CBF7DBD95}" destId="{81BEB4F1-A649-49E6-8B6B-62A2005E924E}" srcOrd="0" destOrd="0" presId="urn:microsoft.com/office/officeart/2005/8/layout/hierarchy1"/>
    <dgm:cxn modelId="{69A76EF7-9A6F-465B-B867-C0031DD26F3F}" type="presOf" srcId="{D2FFCD74-F930-40C3-AA2F-771CAD529517}" destId="{2F7AB5A4-1F75-4A61-A0A1-D9552E5978CA}" srcOrd="0" destOrd="0" presId="urn:microsoft.com/office/officeart/2005/8/layout/hierarchy1"/>
    <dgm:cxn modelId="{E8457C0D-791A-475A-8728-F4E724260695}" type="presOf" srcId="{5E6DAA36-83C7-4C22-8070-8FCE84D8453A}" destId="{B8A614A7-C603-42F0-9729-F22FD9185726}" srcOrd="0" destOrd="0" presId="urn:microsoft.com/office/officeart/2005/8/layout/hierarchy1"/>
    <dgm:cxn modelId="{AFE64988-5D63-4A76-8FF4-BCFB0B8878A1}" type="presOf" srcId="{2294A652-0F41-44C8-B61B-2342F867AED2}" destId="{963A1AB2-8343-4EC0-82CF-13BED0FFB42C}" srcOrd="0" destOrd="0" presId="urn:microsoft.com/office/officeart/2005/8/layout/hierarchy1"/>
    <dgm:cxn modelId="{8986EF3C-52CB-43A3-8BEA-134FA59915CC}" type="presOf" srcId="{321463C8-091D-425F-A7F7-91630B631641}" destId="{68291E40-42EE-46FE-AB5F-3AFDEF8431B3}" srcOrd="0" destOrd="0" presId="urn:microsoft.com/office/officeart/2005/8/layout/hierarchy1"/>
    <dgm:cxn modelId="{27D00E6F-4926-4880-9C5F-F66641868CC0}" srcId="{4C453B8C-ABED-4921-95F8-70A019F2D5CC}" destId="{321463C8-091D-425F-A7F7-91630B631641}" srcOrd="5" destOrd="0" parTransId="{5F2086C4-A60D-4002-B7E6-78E59D416958}" sibTransId="{E70F5886-E9C9-4153-B5F1-49BE6B8BDED4}"/>
    <dgm:cxn modelId="{4285D1F7-B4B2-4C5A-A625-977022186051}" type="presOf" srcId="{83761DD5-FEF1-4775-900B-425E6F76A5BF}" destId="{2EFA1702-4D05-481F-9FF5-A5F468822DF0}" srcOrd="0" destOrd="0" presId="urn:microsoft.com/office/officeart/2005/8/layout/hierarchy1"/>
    <dgm:cxn modelId="{729F794E-429B-462D-9A41-9D19D4060E7F}" type="presOf" srcId="{78037D17-32D2-48E2-833C-1F5D2F7B063D}" destId="{785ED9C0-C1D1-46C4-B9E1-8F73FC59CDBB}" srcOrd="0" destOrd="0" presId="urn:microsoft.com/office/officeart/2005/8/layout/hierarchy1"/>
    <dgm:cxn modelId="{2411B8EA-BA04-4E79-BD37-6B98C0BD91A4}" type="presOf" srcId="{DC69B94E-94AF-44E8-9A9F-1A91F5B8EFF7}" destId="{BE47B051-DC61-4F85-996A-30E69816C52A}" srcOrd="0" destOrd="0" presId="urn:microsoft.com/office/officeart/2005/8/layout/hierarchy1"/>
    <dgm:cxn modelId="{E52F54AE-5C3E-492C-82A3-939790960A98}" type="presOf" srcId="{5BC74F54-362D-40F0-ADA0-9F0ACDCF9885}" destId="{88242D24-D934-44DF-9F59-5D305C516498}" srcOrd="0" destOrd="0" presId="urn:microsoft.com/office/officeart/2005/8/layout/hierarchy1"/>
    <dgm:cxn modelId="{4EC89A26-4E39-4D2F-B24E-9845C5587EA0}" srcId="{4C453B8C-ABED-4921-95F8-70A019F2D5CC}" destId="{DC69B94E-94AF-44E8-9A9F-1A91F5B8EFF7}" srcOrd="2" destOrd="0" parTransId="{A16E8273-D2E7-4A02-8966-6B0F32787EF5}" sibTransId="{90ECB5FB-2B38-4BEA-9F9F-C16E42B191CF}"/>
    <dgm:cxn modelId="{BF54D2FC-DC92-4B6B-AD21-C4D4D58F4B23}" srcId="{4C453B8C-ABED-4921-95F8-70A019F2D5CC}" destId="{52767D06-A197-4CC9-B11B-8C1CBF7DBD95}" srcOrd="4" destOrd="0" parTransId="{672B4416-4ECB-4385-88E8-0BA9C218E854}" sibTransId="{004A07B6-F466-4A3D-99DC-D448AFD0ACE4}"/>
    <dgm:cxn modelId="{0CA214D9-6BF9-431E-B91B-7553827D247B}" type="presOf" srcId="{5F2086C4-A60D-4002-B7E6-78E59D416958}" destId="{59FAC9B5-EEE9-4D0A-94A8-B0C1365512A4}" srcOrd="0" destOrd="0" presId="urn:microsoft.com/office/officeart/2005/8/layout/hierarchy1"/>
    <dgm:cxn modelId="{3B4C7228-ACA4-45B1-958F-DE6871F828AF}" srcId="{4C453B8C-ABED-4921-95F8-70A019F2D5CC}" destId="{5BC74F54-362D-40F0-ADA0-9F0ACDCF9885}" srcOrd="0" destOrd="0" parTransId="{78037D17-32D2-48E2-833C-1F5D2F7B063D}" sibTransId="{735F4663-359C-45B3-BECF-9ADD806567FC}"/>
    <dgm:cxn modelId="{7F6266EE-74F7-4DF4-90AC-C9C44896B2A6}" srcId="{4C453B8C-ABED-4921-95F8-70A019F2D5CC}" destId="{2294A652-0F41-44C8-B61B-2342F867AED2}" srcOrd="3" destOrd="0" parTransId="{83761DD5-FEF1-4775-900B-425E6F76A5BF}" sibTransId="{086CD871-DE84-4884-BFDC-F616C26689F5}"/>
    <dgm:cxn modelId="{5618ED23-44A5-4AC6-B3FB-00E7BA9E05CB}" type="presOf" srcId="{4C453B8C-ABED-4921-95F8-70A019F2D5CC}" destId="{901AA7E1-E54A-4AEA-A4C3-588F110F022D}" srcOrd="0" destOrd="0" presId="urn:microsoft.com/office/officeart/2005/8/layout/hierarchy1"/>
    <dgm:cxn modelId="{0D46404B-D644-405B-BB05-A2C0B7E3B3B2}" type="presOf" srcId="{672B4416-4ECB-4385-88E8-0BA9C218E854}" destId="{7F11D2B9-4DBF-4D95-BA61-DC8599407801}" srcOrd="0" destOrd="0" presId="urn:microsoft.com/office/officeart/2005/8/layout/hierarchy1"/>
    <dgm:cxn modelId="{5F0D5009-3AD1-42C8-B582-86E27536F9D4}" srcId="{4C453B8C-ABED-4921-95F8-70A019F2D5CC}" destId="{547DB141-CF6D-40DA-A7BE-286CD7DFDB20}" srcOrd="1" destOrd="0" parTransId="{5E6DAA36-83C7-4C22-8070-8FCE84D8453A}" sibTransId="{F244EB1D-BA71-4BA9-B62B-A6C70A3C3A2C}"/>
    <dgm:cxn modelId="{BE94EFE1-3E31-42AE-B826-E95D206486ED}" type="presOf" srcId="{547DB141-CF6D-40DA-A7BE-286CD7DFDB20}" destId="{C5467000-857A-4F9F-9F7C-87ED258A0050}" srcOrd="0" destOrd="0" presId="urn:microsoft.com/office/officeart/2005/8/layout/hierarchy1"/>
    <dgm:cxn modelId="{6964DEFE-7A47-4AB7-8BEA-8702FB2545D3}" srcId="{D2FFCD74-F930-40C3-AA2F-771CAD529517}" destId="{4C453B8C-ABED-4921-95F8-70A019F2D5CC}" srcOrd="0" destOrd="0" parTransId="{C794FF0B-DCEA-4371-B79C-1CAEA0BCBB87}" sibTransId="{35230F13-A65A-452F-9738-16F233FD1A0A}"/>
    <dgm:cxn modelId="{ECCFEAC9-12A8-4CF7-9262-FDE2CD45C1AD}" type="presParOf" srcId="{2F7AB5A4-1F75-4A61-A0A1-D9552E5978CA}" destId="{90E39C9C-0D42-49D8-B0D1-893ED7F5FBAC}" srcOrd="0" destOrd="0" presId="urn:microsoft.com/office/officeart/2005/8/layout/hierarchy1"/>
    <dgm:cxn modelId="{FD80E525-AACD-47E0-A3CB-B7C81E750BE8}" type="presParOf" srcId="{90E39C9C-0D42-49D8-B0D1-893ED7F5FBAC}" destId="{131C8745-6DFF-41C8-9005-1AEE56322FE8}" srcOrd="0" destOrd="0" presId="urn:microsoft.com/office/officeart/2005/8/layout/hierarchy1"/>
    <dgm:cxn modelId="{9E5D227A-BD4F-40D0-B8CD-352C8A93CA5B}" type="presParOf" srcId="{131C8745-6DFF-41C8-9005-1AEE56322FE8}" destId="{0697E93A-E491-4CEB-9419-6885688FDC6F}" srcOrd="0" destOrd="0" presId="urn:microsoft.com/office/officeart/2005/8/layout/hierarchy1"/>
    <dgm:cxn modelId="{72863A84-12D1-4F3A-A7E6-0C0624939E66}" type="presParOf" srcId="{131C8745-6DFF-41C8-9005-1AEE56322FE8}" destId="{901AA7E1-E54A-4AEA-A4C3-588F110F022D}" srcOrd="1" destOrd="0" presId="urn:microsoft.com/office/officeart/2005/8/layout/hierarchy1"/>
    <dgm:cxn modelId="{1869D557-9EF1-4F5C-AFB7-7A9C65B88C3A}" type="presParOf" srcId="{90E39C9C-0D42-49D8-B0D1-893ED7F5FBAC}" destId="{A8AD5F67-69FF-40FA-91C3-DFA3650FDA9A}" srcOrd="1" destOrd="0" presId="urn:microsoft.com/office/officeart/2005/8/layout/hierarchy1"/>
    <dgm:cxn modelId="{5D563CD6-4E25-4BDC-BD56-1FA979E81427}" type="presParOf" srcId="{A8AD5F67-69FF-40FA-91C3-DFA3650FDA9A}" destId="{785ED9C0-C1D1-46C4-B9E1-8F73FC59CDBB}" srcOrd="0" destOrd="0" presId="urn:microsoft.com/office/officeart/2005/8/layout/hierarchy1"/>
    <dgm:cxn modelId="{2034DA9E-9A56-4226-BE74-C822412CC672}" type="presParOf" srcId="{A8AD5F67-69FF-40FA-91C3-DFA3650FDA9A}" destId="{25986092-1590-4C0F-9997-646E7A4A97F8}" srcOrd="1" destOrd="0" presId="urn:microsoft.com/office/officeart/2005/8/layout/hierarchy1"/>
    <dgm:cxn modelId="{002D37EC-E103-484F-B36D-44D01C42678A}" type="presParOf" srcId="{25986092-1590-4C0F-9997-646E7A4A97F8}" destId="{0BC778BF-4ABC-4FC9-A755-F26F3E03EA7C}" srcOrd="0" destOrd="0" presId="urn:microsoft.com/office/officeart/2005/8/layout/hierarchy1"/>
    <dgm:cxn modelId="{257C2F53-FE08-40EE-85AC-3D7C5F8A7E95}" type="presParOf" srcId="{0BC778BF-4ABC-4FC9-A755-F26F3E03EA7C}" destId="{822590AE-CFE8-446E-A7A8-EC7281E2AF7D}" srcOrd="0" destOrd="0" presId="urn:microsoft.com/office/officeart/2005/8/layout/hierarchy1"/>
    <dgm:cxn modelId="{A2775C41-169D-46F3-8E2B-EA9A8694AD07}" type="presParOf" srcId="{0BC778BF-4ABC-4FC9-A755-F26F3E03EA7C}" destId="{88242D24-D934-44DF-9F59-5D305C516498}" srcOrd="1" destOrd="0" presId="urn:microsoft.com/office/officeart/2005/8/layout/hierarchy1"/>
    <dgm:cxn modelId="{A73C6D83-21AB-4869-B18C-D23752EFADAC}" type="presParOf" srcId="{25986092-1590-4C0F-9997-646E7A4A97F8}" destId="{3A211B63-2C8F-4D7E-9F00-738D1CCCF1B0}" srcOrd="1" destOrd="0" presId="urn:microsoft.com/office/officeart/2005/8/layout/hierarchy1"/>
    <dgm:cxn modelId="{A4B65703-A2CE-49BA-A708-C7E4124EF6F8}" type="presParOf" srcId="{A8AD5F67-69FF-40FA-91C3-DFA3650FDA9A}" destId="{B8A614A7-C603-42F0-9729-F22FD9185726}" srcOrd="2" destOrd="0" presId="urn:microsoft.com/office/officeart/2005/8/layout/hierarchy1"/>
    <dgm:cxn modelId="{30F05698-8F94-4988-ACE9-931588DA613E}" type="presParOf" srcId="{A8AD5F67-69FF-40FA-91C3-DFA3650FDA9A}" destId="{0D50345E-D58A-4BEC-81D0-417003452D08}" srcOrd="3" destOrd="0" presId="urn:microsoft.com/office/officeart/2005/8/layout/hierarchy1"/>
    <dgm:cxn modelId="{32787992-CC69-4DAA-92B6-DEEA70FF5025}" type="presParOf" srcId="{0D50345E-D58A-4BEC-81D0-417003452D08}" destId="{142B5E9E-81AE-4F5C-B7C8-581DA3341B4D}" srcOrd="0" destOrd="0" presId="urn:microsoft.com/office/officeart/2005/8/layout/hierarchy1"/>
    <dgm:cxn modelId="{197FFCBD-2E6C-4BDF-8BA5-40C6A952672F}" type="presParOf" srcId="{142B5E9E-81AE-4F5C-B7C8-581DA3341B4D}" destId="{EA539077-66A6-4F5F-BD15-971409C59517}" srcOrd="0" destOrd="0" presId="urn:microsoft.com/office/officeart/2005/8/layout/hierarchy1"/>
    <dgm:cxn modelId="{F67A2963-4743-4B84-9983-33219E1FC1CC}" type="presParOf" srcId="{142B5E9E-81AE-4F5C-B7C8-581DA3341B4D}" destId="{C5467000-857A-4F9F-9F7C-87ED258A0050}" srcOrd="1" destOrd="0" presId="urn:microsoft.com/office/officeart/2005/8/layout/hierarchy1"/>
    <dgm:cxn modelId="{4DBC9E43-A6F0-4013-8398-A552933790CF}" type="presParOf" srcId="{0D50345E-D58A-4BEC-81D0-417003452D08}" destId="{677A090F-A26C-44D5-A06D-107A514AD719}" srcOrd="1" destOrd="0" presId="urn:microsoft.com/office/officeart/2005/8/layout/hierarchy1"/>
    <dgm:cxn modelId="{B230F30D-68C3-4D74-8106-398B0605EF9B}" type="presParOf" srcId="{A8AD5F67-69FF-40FA-91C3-DFA3650FDA9A}" destId="{120EFA38-9F0C-427B-B888-051DE1F91C78}" srcOrd="4" destOrd="0" presId="urn:microsoft.com/office/officeart/2005/8/layout/hierarchy1"/>
    <dgm:cxn modelId="{5A78744D-8FF4-4979-9DBB-9DC60C007D61}" type="presParOf" srcId="{A8AD5F67-69FF-40FA-91C3-DFA3650FDA9A}" destId="{D85AA8E3-FCAB-48EF-A217-EC8DC519E0EC}" srcOrd="5" destOrd="0" presId="urn:microsoft.com/office/officeart/2005/8/layout/hierarchy1"/>
    <dgm:cxn modelId="{A0147D65-F7BA-4EFD-A7F1-64DCF997B5EC}" type="presParOf" srcId="{D85AA8E3-FCAB-48EF-A217-EC8DC519E0EC}" destId="{E6C6E3F6-1AED-40F9-BEBE-3E261ECD8476}" srcOrd="0" destOrd="0" presId="urn:microsoft.com/office/officeart/2005/8/layout/hierarchy1"/>
    <dgm:cxn modelId="{2D0C4EB2-795A-4445-B5DE-ED929ADAE3DF}" type="presParOf" srcId="{E6C6E3F6-1AED-40F9-BEBE-3E261ECD8476}" destId="{9F63DBA0-2FBB-48FF-B1DA-7CE2765154BE}" srcOrd="0" destOrd="0" presId="urn:microsoft.com/office/officeart/2005/8/layout/hierarchy1"/>
    <dgm:cxn modelId="{3E125533-B79A-4739-B6CE-057FDB2DBD78}" type="presParOf" srcId="{E6C6E3F6-1AED-40F9-BEBE-3E261ECD8476}" destId="{BE47B051-DC61-4F85-996A-30E69816C52A}" srcOrd="1" destOrd="0" presId="urn:microsoft.com/office/officeart/2005/8/layout/hierarchy1"/>
    <dgm:cxn modelId="{9C779EF4-327A-400A-BA23-DAD27326A466}" type="presParOf" srcId="{D85AA8E3-FCAB-48EF-A217-EC8DC519E0EC}" destId="{C82E2990-4F55-4567-92C0-93D99B27BB53}" srcOrd="1" destOrd="0" presId="urn:microsoft.com/office/officeart/2005/8/layout/hierarchy1"/>
    <dgm:cxn modelId="{0C60C681-56FC-485E-B571-CAC108092D54}" type="presParOf" srcId="{A8AD5F67-69FF-40FA-91C3-DFA3650FDA9A}" destId="{2EFA1702-4D05-481F-9FF5-A5F468822DF0}" srcOrd="6" destOrd="0" presId="urn:microsoft.com/office/officeart/2005/8/layout/hierarchy1"/>
    <dgm:cxn modelId="{116745EE-3AB5-49DE-A23F-62389529D987}" type="presParOf" srcId="{A8AD5F67-69FF-40FA-91C3-DFA3650FDA9A}" destId="{C6B162FB-3CFB-4448-8B45-82AD624ADD73}" srcOrd="7" destOrd="0" presId="urn:microsoft.com/office/officeart/2005/8/layout/hierarchy1"/>
    <dgm:cxn modelId="{0638C115-7296-4E36-839B-3C0C6A119D3D}" type="presParOf" srcId="{C6B162FB-3CFB-4448-8B45-82AD624ADD73}" destId="{336A3897-2E11-482C-8D44-35B27F5D3BDE}" srcOrd="0" destOrd="0" presId="urn:microsoft.com/office/officeart/2005/8/layout/hierarchy1"/>
    <dgm:cxn modelId="{764993A6-3AA1-4110-B4CE-F52ED8B93C78}" type="presParOf" srcId="{336A3897-2E11-482C-8D44-35B27F5D3BDE}" destId="{0900CA37-883C-4671-A4C6-14CE9D2B606B}" srcOrd="0" destOrd="0" presId="urn:microsoft.com/office/officeart/2005/8/layout/hierarchy1"/>
    <dgm:cxn modelId="{68C1B8F6-EBEB-4E1B-BB29-239F555B60DC}" type="presParOf" srcId="{336A3897-2E11-482C-8D44-35B27F5D3BDE}" destId="{963A1AB2-8343-4EC0-82CF-13BED0FFB42C}" srcOrd="1" destOrd="0" presId="urn:microsoft.com/office/officeart/2005/8/layout/hierarchy1"/>
    <dgm:cxn modelId="{579AB41C-6507-4A79-988C-B21FF9256932}" type="presParOf" srcId="{C6B162FB-3CFB-4448-8B45-82AD624ADD73}" destId="{4D071239-117E-462D-885C-DC3427489120}" srcOrd="1" destOrd="0" presId="urn:microsoft.com/office/officeart/2005/8/layout/hierarchy1"/>
    <dgm:cxn modelId="{B8CFAF7F-80FE-4BD7-81A8-7DB002600B43}" type="presParOf" srcId="{A8AD5F67-69FF-40FA-91C3-DFA3650FDA9A}" destId="{7F11D2B9-4DBF-4D95-BA61-DC8599407801}" srcOrd="8" destOrd="0" presId="urn:microsoft.com/office/officeart/2005/8/layout/hierarchy1"/>
    <dgm:cxn modelId="{6F62C7F5-0BAD-4616-98BB-5677FA2A1A72}" type="presParOf" srcId="{A8AD5F67-69FF-40FA-91C3-DFA3650FDA9A}" destId="{B64E95AC-56CD-43F4-BF76-9CA11BFFCE96}" srcOrd="9" destOrd="0" presId="urn:microsoft.com/office/officeart/2005/8/layout/hierarchy1"/>
    <dgm:cxn modelId="{EE6F0D90-405F-4544-A43F-78FA700ACB74}" type="presParOf" srcId="{B64E95AC-56CD-43F4-BF76-9CA11BFFCE96}" destId="{7BDE2C10-54CE-4EFB-B81B-00E4F0BB2C09}" srcOrd="0" destOrd="0" presId="urn:microsoft.com/office/officeart/2005/8/layout/hierarchy1"/>
    <dgm:cxn modelId="{D01CF9E3-FA31-4C07-ABEC-88102265F613}" type="presParOf" srcId="{7BDE2C10-54CE-4EFB-B81B-00E4F0BB2C09}" destId="{34A315BE-73D6-42D2-A699-031587801952}" srcOrd="0" destOrd="0" presId="urn:microsoft.com/office/officeart/2005/8/layout/hierarchy1"/>
    <dgm:cxn modelId="{E4CBFBA7-E9A7-4FB8-986E-20631C5072D9}" type="presParOf" srcId="{7BDE2C10-54CE-4EFB-B81B-00E4F0BB2C09}" destId="{81BEB4F1-A649-49E6-8B6B-62A2005E924E}" srcOrd="1" destOrd="0" presId="urn:microsoft.com/office/officeart/2005/8/layout/hierarchy1"/>
    <dgm:cxn modelId="{D2A2E2D8-547A-479D-93BD-5B28A5377D8A}" type="presParOf" srcId="{B64E95AC-56CD-43F4-BF76-9CA11BFFCE96}" destId="{B2A8594B-548B-4E26-AEC1-B7308D6FAF2E}" srcOrd="1" destOrd="0" presId="urn:microsoft.com/office/officeart/2005/8/layout/hierarchy1"/>
    <dgm:cxn modelId="{68680879-EDC2-4648-85C6-6239D35019E7}" type="presParOf" srcId="{A8AD5F67-69FF-40FA-91C3-DFA3650FDA9A}" destId="{59FAC9B5-EEE9-4D0A-94A8-B0C1365512A4}" srcOrd="10" destOrd="0" presId="urn:microsoft.com/office/officeart/2005/8/layout/hierarchy1"/>
    <dgm:cxn modelId="{C3DD1229-A28A-4063-934A-43D582E92815}" type="presParOf" srcId="{A8AD5F67-69FF-40FA-91C3-DFA3650FDA9A}" destId="{3538E791-6157-451A-83BA-EF05B1D4F900}" srcOrd="11" destOrd="0" presId="urn:microsoft.com/office/officeart/2005/8/layout/hierarchy1"/>
    <dgm:cxn modelId="{47F10663-D8F9-48E8-A58F-F5B87B98981A}" type="presParOf" srcId="{3538E791-6157-451A-83BA-EF05B1D4F900}" destId="{E2F57019-E11A-4D09-A5BA-435919D3DA5F}" srcOrd="0" destOrd="0" presId="urn:microsoft.com/office/officeart/2005/8/layout/hierarchy1"/>
    <dgm:cxn modelId="{AD9EB20D-C3CB-4BB4-B796-846CB9FC62F2}" type="presParOf" srcId="{E2F57019-E11A-4D09-A5BA-435919D3DA5F}" destId="{DEE31A2D-0D3C-467C-90F0-1BBCD790924C}" srcOrd="0" destOrd="0" presId="urn:microsoft.com/office/officeart/2005/8/layout/hierarchy1"/>
    <dgm:cxn modelId="{57669B82-FD04-452E-A9A0-5DAC9A8B865B}" type="presParOf" srcId="{E2F57019-E11A-4D09-A5BA-435919D3DA5F}" destId="{68291E40-42EE-46FE-AB5F-3AFDEF8431B3}" srcOrd="1" destOrd="0" presId="urn:microsoft.com/office/officeart/2005/8/layout/hierarchy1"/>
    <dgm:cxn modelId="{7EEAC96D-2144-49EB-86C1-8BC30EDDFC12}" type="presParOf" srcId="{3538E791-6157-451A-83BA-EF05B1D4F900}" destId="{C46DFD52-CEF3-4CB9-9BBB-4E1357134C5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896016-9BE0-4E2F-966D-58DA7EDC0357}" type="doc">
      <dgm:prSet loTypeId="urn:microsoft.com/office/officeart/2005/8/layout/hierarchy3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C6F697-4DA5-40A8-B470-477EACA6FD89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Способность человека </a:t>
          </a:r>
          <a:r>
            <a:rPr lang="ru-RU" dirty="0" smtClean="0"/>
            <a:t>мыслить математически, формулировать, применять и интерпретировать математику для решения задач в разнообразных практических контекстах </a:t>
          </a:r>
          <a:endParaRPr lang="ru-RU" dirty="0"/>
        </a:p>
      </dgm:t>
    </dgm:pt>
    <dgm:pt modelId="{76F3B681-C7AF-4F51-9E99-4FA3C8F3AECB}" type="parTrans" cxnId="{409E3649-BF8E-4E8C-9D94-17F1FFD7C080}">
      <dgm:prSet/>
      <dgm:spPr/>
      <dgm:t>
        <a:bodyPr/>
        <a:lstStyle/>
        <a:p>
          <a:endParaRPr lang="ru-RU"/>
        </a:p>
      </dgm:t>
    </dgm:pt>
    <dgm:pt modelId="{8341B3EC-5492-4CFC-BD1B-E443DFA6B4F6}" type="sibTrans" cxnId="{409E3649-BF8E-4E8C-9D94-17F1FFD7C080}">
      <dgm:prSet/>
      <dgm:spPr/>
      <dgm:t>
        <a:bodyPr/>
        <a:lstStyle/>
        <a:p>
          <a:endParaRPr lang="ru-RU"/>
        </a:p>
      </dgm:t>
    </dgm:pt>
    <dgm:pt modelId="{8D4C4D05-6137-4960-B8C4-55CF805CC313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Включает</a:t>
          </a:r>
          <a:r>
            <a:rPr lang="ru-RU" sz="2000" dirty="0" smtClean="0"/>
            <a:t>: понятия, процедуры, факты,</a:t>
          </a:r>
        </a:p>
        <a:p>
          <a:r>
            <a:rPr lang="ru-RU" sz="2000" dirty="0" smtClean="0"/>
            <a:t> инструменты для описания, объяснения и предсказания явлений</a:t>
          </a:r>
          <a:endParaRPr lang="ru-RU" sz="2000" dirty="0"/>
        </a:p>
      </dgm:t>
    </dgm:pt>
    <dgm:pt modelId="{E9BDEE8F-EA10-400B-A556-478FAA53F652}" type="parTrans" cxnId="{63EE28A7-D09B-4AAE-BB37-92D54A7FF41E}">
      <dgm:prSet/>
      <dgm:spPr/>
      <dgm:t>
        <a:bodyPr/>
        <a:lstStyle/>
        <a:p>
          <a:endParaRPr lang="ru-RU"/>
        </a:p>
      </dgm:t>
    </dgm:pt>
    <dgm:pt modelId="{7355DDB3-3E14-4424-933B-03B72557C7D4}" type="sibTrans" cxnId="{63EE28A7-D09B-4AAE-BB37-92D54A7FF41E}">
      <dgm:prSet/>
      <dgm:spPr/>
      <dgm:t>
        <a:bodyPr/>
        <a:lstStyle/>
        <a:p>
          <a:endParaRPr lang="ru-RU"/>
        </a:p>
      </dgm:t>
    </dgm:pt>
    <dgm:pt modelId="{2B044E28-5E0F-4B3A-8869-9D36563B2805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0000"/>
              </a:solidFill>
            </a:rPr>
            <a:t>Помогает</a:t>
          </a:r>
          <a:r>
            <a:rPr lang="ru-RU" sz="2000" dirty="0" smtClean="0"/>
            <a:t>: </a:t>
          </a:r>
          <a:r>
            <a:rPr lang="ru-RU" sz="2000" dirty="0" smtClean="0">
              <a:solidFill>
                <a:schemeClr val="tx1"/>
              </a:solidFill>
            </a:rPr>
            <a:t>понять роль математики в мире</a:t>
          </a:r>
          <a:r>
            <a:rPr lang="ru-RU" sz="2000" dirty="0" smtClean="0"/>
            <a:t>, высказывать обоснованные суждения, принимать решения.</a:t>
          </a:r>
          <a:endParaRPr lang="ru-RU" sz="2000" dirty="0"/>
        </a:p>
      </dgm:t>
    </dgm:pt>
    <dgm:pt modelId="{95CE21E4-8C2C-4291-9FFF-5FD79C9DB61A}" type="parTrans" cxnId="{2E006BC1-27AD-47E9-BFC8-FF410AAE9FE1}">
      <dgm:prSet/>
      <dgm:spPr/>
      <dgm:t>
        <a:bodyPr/>
        <a:lstStyle/>
        <a:p>
          <a:endParaRPr lang="ru-RU"/>
        </a:p>
      </dgm:t>
    </dgm:pt>
    <dgm:pt modelId="{3AD0FA62-882B-43F5-A725-78E5B7CEE911}" type="sibTrans" cxnId="{2E006BC1-27AD-47E9-BFC8-FF410AAE9FE1}">
      <dgm:prSet/>
      <dgm:spPr/>
      <dgm:t>
        <a:bodyPr/>
        <a:lstStyle/>
        <a:p>
          <a:endParaRPr lang="ru-RU"/>
        </a:p>
      </dgm:t>
    </dgm:pt>
    <dgm:pt modelId="{3478A619-D3A5-4781-B866-612F8BBDB8E2}" type="pres">
      <dgm:prSet presAssocID="{A5896016-9BE0-4E2F-966D-58DA7EDC035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61EA89-9E1F-4B6C-9B85-7130C22BCEA2}" type="pres">
      <dgm:prSet presAssocID="{36C6F697-4DA5-40A8-B470-477EACA6FD89}" presName="root" presStyleCnt="0"/>
      <dgm:spPr/>
    </dgm:pt>
    <dgm:pt modelId="{E7587A1E-9C66-4775-8682-7B1D681650B4}" type="pres">
      <dgm:prSet presAssocID="{36C6F697-4DA5-40A8-B470-477EACA6FD89}" presName="rootComposite" presStyleCnt="0"/>
      <dgm:spPr/>
    </dgm:pt>
    <dgm:pt modelId="{7FEF255E-E983-441F-88F6-5C94B847EF46}" type="pres">
      <dgm:prSet presAssocID="{36C6F697-4DA5-40A8-B470-477EACA6FD89}" presName="rootText" presStyleLbl="node1" presStyleIdx="0" presStyleCnt="1" custScaleX="403736" custLinFactNeighborX="21382" custLinFactNeighborY="-59663"/>
      <dgm:spPr/>
      <dgm:t>
        <a:bodyPr/>
        <a:lstStyle/>
        <a:p>
          <a:endParaRPr lang="ru-RU"/>
        </a:p>
      </dgm:t>
    </dgm:pt>
    <dgm:pt modelId="{0D9684B4-95D2-4765-A992-2589CC745B28}" type="pres">
      <dgm:prSet presAssocID="{36C6F697-4DA5-40A8-B470-477EACA6FD89}" presName="rootConnector" presStyleLbl="node1" presStyleIdx="0" presStyleCnt="1"/>
      <dgm:spPr/>
      <dgm:t>
        <a:bodyPr/>
        <a:lstStyle/>
        <a:p>
          <a:endParaRPr lang="ru-RU"/>
        </a:p>
      </dgm:t>
    </dgm:pt>
    <dgm:pt modelId="{7EBC28E3-CE73-416F-B8CE-942FD5CB6629}" type="pres">
      <dgm:prSet presAssocID="{36C6F697-4DA5-40A8-B470-477EACA6FD89}" presName="childShape" presStyleCnt="0"/>
      <dgm:spPr/>
    </dgm:pt>
    <dgm:pt modelId="{E78F4FDF-AB3D-4E2C-85B1-55EDBC965A13}" type="pres">
      <dgm:prSet presAssocID="{E9BDEE8F-EA10-400B-A556-478FAA53F652}" presName="Name13" presStyleLbl="parChTrans1D2" presStyleIdx="0" presStyleCnt="2"/>
      <dgm:spPr/>
      <dgm:t>
        <a:bodyPr/>
        <a:lstStyle/>
        <a:p>
          <a:endParaRPr lang="ru-RU"/>
        </a:p>
      </dgm:t>
    </dgm:pt>
    <dgm:pt modelId="{07925B7A-0D43-477F-86E9-2BA7467863BE}" type="pres">
      <dgm:prSet presAssocID="{8D4C4D05-6137-4960-B8C4-55CF805CC313}" presName="childText" presStyleLbl="bgAcc1" presStyleIdx="0" presStyleCnt="2" custScaleX="4097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22A588-FA0B-41C5-9478-389F7FC74F66}" type="pres">
      <dgm:prSet presAssocID="{95CE21E4-8C2C-4291-9FFF-5FD79C9DB61A}" presName="Name13" presStyleLbl="parChTrans1D2" presStyleIdx="1" presStyleCnt="2"/>
      <dgm:spPr/>
      <dgm:t>
        <a:bodyPr/>
        <a:lstStyle/>
        <a:p>
          <a:endParaRPr lang="ru-RU"/>
        </a:p>
      </dgm:t>
    </dgm:pt>
    <dgm:pt modelId="{7AABC955-C47D-4C31-A52E-A76136F765C0}" type="pres">
      <dgm:prSet presAssocID="{2B044E28-5E0F-4B3A-8869-9D36563B2805}" presName="childText" presStyleLbl="bgAcc1" presStyleIdx="1" presStyleCnt="2" custScaleX="487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111DE-B3E4-48DA-BB62-DC53D11705ED}" type="presOf" srcId="{E9BDEE8F-EA10-400B-A556-478FAA53F652}" destId="{E78F4FDF-AB3D-4E2C-85B1-55EDBC965A13}" srcOrd="0" destOrd="0" presId="urn:microsoft.com/office/officeart/2005/8/layout/hierarchy3"/>
    <dgm:cxn modelId="{5D3D78BF-DF3E-4839-99F4-FD77D1736C38}" type="presOf" srcId="{8D4C4D05-6137-4960-B8C4-55CF805CC313}" destId="{07925B7A-0D43-477F-86E9-2BA7467863BE}" srcOrd="0" destOrd="0" presId="urn:microsoft.com/office/officeart/2005/8/layout/hierarchy3"/>
    <dgm:cxn modelId="{857C0095-099A-4E65-83D1-54233FAA2A1A}" type="presOf" srcId="{95CE21E4-8C2C-4291-9FFF-5FD79C9DB61A}" destId="{CD22A588-FA0B-41C5-9478-389F7FC74F66}" srcOrd="0" destOrd="0" presId="urn:microsoft.com/office/officeart/2005/8/layout/hierarchy3"/>
    <dgm:cxn modelId="{9192E008-B9C9-4200-B41F-75F1A8B6854F}" type="presOf" srcId="{A5896016-9BE0-4E2F-966D-58DA7EDC0357}" destId="{3478A619-D3A5-4781-B866-612F8BBDB8E2}" srcOrd="0" destOrd="0" presId="urn:microsoft.com/office/officeart/2005/8/layout/hierarchy3"/>
    <dgm:cxn modelId="{727F119A-EE2E-4536-9602-C80E3AFB7FFE}" type="presOf" srcId="{2B044E28-5E0F-4B3A-8869-9D36563B2805}" destId="{7AABC955-C47D-4C31-A52E-A76136F765C0}" srcOrd="0" destOrd="0" presId="urn:microsoft.com/office/officeart/2005/8/layout/hierarchy3"/>
    <dgm:cxn modelId="{0F78BCCE-493F-41C6-A577-A1D4A92E90A6}" type="presOf" srcId="{36C6F697-4DA5-40A8-B470-477EACA6FD89}" destId="{7FEF255E-E983-441F-88F6-5C94B847EF46}" srcOrd="0" destOrd="0" presId="urn:microsoft.com/office/officeart/2005/8/layout/hierarchy3"/>
    <dgm:cxn modelId="{63EE28A7-D09B-4AAE-BB37-92D54A7FF41E}" srcId="{36C6F697-4DA5-40A8-B470-477EACA6FD89}" destId="{8D4C4D05-6137-4960-B8C4-55CF805CC313}" srcOrd="0" destOrd="0" parTransId="{E9BDEE8F-EA10-400B-A556-478FAA53F652}" sibTransId="{7355DDB3-3E14-4424-933B-03B72557C7D4}"/>
    <dgm:cxn modelId="{6BA07A95-ABDE-44D9-AF99-AA149D5996AB}" type="presOf" srcId="{36C6F697-4DA5-40A8-B470-477EACA6FD89}" destId="{0D9684B4-95D2-4765-A992-2589CC745B28}" srcOrd="1" destOrd="0" presId="urn:microsoft.com/office/officeart/2005/8/layout/hierarchy3"/>
    <dgm:cxn modelId="{2E006BC1-27AD-47E9-BFC8-FF410AAE9FE1}" srcId="{36C6F697-4DA5-40A8-B470-477EACA6FD89}" destId="{2B044E28-5E0F-4B3A-8869-9D36563B2805}" srcOrd="1" destOrd="0" parTransId="{95CE21E4-8C2C-4291-9FFF-5FD79C9DB61A}" sibTransId="{3AD0FA62-882B-43F5-A725-78E5B7CEE911}"/>
    <dgm:cxn modelId="{409E3649-BF8E-4E8C-9D94-17F1FFD7C080}" srcId="{A5896016-9BE0-4E2F-966D-58DA7EDC0357}" destId="{36C6F697-4DA5-40A8-B470-477EACA6FD89}" srcOrd="0" destOrd="0" parTransId="{76F3B681-C7AF-4F51-9E99-4FA3C8F3AECB}" sibTransId="{8341B3EC-5492-4CFC-BD1B-E443DFA6B4F6}"/>
    <dgm:cxn modelId="{D938DC84-3B69-4DDB-86AE-8654C94B1A79}" type="presParOf" srcId="{3478A619-D3A5-4781-B866-612F8BBDB8E2}" destId="{3761EA89-9E1F-4B6C-9B85-7130C22BCEA2}" srcOrd="0" destOrd="0" presId="urn:microsoft.com/office/officeart/2005/8/layout/hierarchy3"/>
    <dgm:cxn modelId="{663366BE-7592-4D6C-97FE-B0FF45600379}" type="presParOf" srcId="{3761EA89-9E1F-4B6C-9B85-7130C22BCEA2}" destId="{E7587A1E-9C66-4775-8682-7B1D681650B4}" srcOrd="0" destOrd="0" presId="urn:microsoft.com/office/officeart/2005/8/layout/hierarchy3"/>
    <dgm:cxn modelId="{B2428430-3402-4D06-A79E-B9A98BA23F4D}" type="presParOf" srcId="{E7587A1E-9C66-4775-8682-7B1D681650B4}" destId="{7FEF255E-E983-441F-88F6-5C94B847EF46}" srcOrd="0" destOrd="0" presId="urn:microsoft.com/office/officeart/2005/8/layout/hierarchy3"/>
    <dgm:cxn modelId="{9B1A619C-D379-4680-A229-8258E82C3F7B}" type="presParOf" srcId="{E7587A1E-9C66-4775-8682-7B1D681650B4}" destId="{0D9684B4-95D2-4765-A992-2589CC745B28}" srcOrd="1" destOrd="0" presId="urn:microsoft.com/office/officeart/2005/8/layout/hierarchy3"/>
    <dgm:cxn modelId="{7A7E01BE-2126-4482-9BBA-BAAD7FD6A402}" type="presParOf" srcId="{3761EA89-9E1F-4B6C-9B85-7130C22BCEA2}" destId="{7EBC28E3-CE73-416F-B8CE-942FD5CB6629}" srcOrd="1" destOrd="0" presId="urn:microsoft.com/office/officeart/2005/8/layout/hierarchy3"/>
    <dgm:cxn modelId="{0DC80DC4-7E98-4432-9441-1DD45B26D936}" type="presParOf" srcId="{7EBC28E3-CE73-416F-B8CE-942FD5CB6629}" destId="{E78F4FDF-AB3D-4E2C-85B1-55EDBC965A13}" srcOrd="0" destOrd="0" presId="urn:microsoft.com/office/officeart/2005/8/layout/hierarchy3"/>
    <dgm:cxn modelId="{2F3E752F-FAB1-4A0B-AF5C-7036C1E4993D}" type="presParOf" srcId="{7EBC28E3-CE73-416F-B8CE-942FD5CB6629}" destId="{07925B7A-0D43-477F-86E9-2BA7467863BE}" srcOrd="1" destOrd="0" presId="urn:microsoft.com/office/officeart/2005/8/layout/hierarchy3"/>
    <dgm:cxn modelId="{0D5B9C92-4D02-46B5-9CA8-0BD60E23D7FA}" type="presParOf" srcId="{7EBC28E3-CE73-416F-B8CE-942FD5CB6629}" destId="{CD22A588-FA0B-41C5-9478-389F7FC74F66}" srcOrd="2" destOrd="0" presId="urn:microsoft.com/office/officeart/2005/8/layout/hierarchy3"/>
    <dgm:cxn modelId="{E7146D9E-9F0E-4528-91E6-27FA6409583C}" type="presParOf" srcId="{7EBC28E3-CE73-416F-B8CE-942FD5CB6629}" destId="{7AABC955-C47D-4C31-A52E-A76136F765C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FAC9B5-EEE9-4D0A-94A8-B0C1365512A4}">
      <dsp:nvSpPr>
        <dsp:cNvPr id="0" name=""/>
        <dsp:cNvSpPr/>
      </dsp:nvSpPr>
      <dsp:spPr>
        <a:xfrm>
          <a:off x="4783397" y="1634473"/>
          <a:ext cx="4311640" cy="1641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4246"/>
              </a:lnTo>
              <a:lnTo>
                <a:pt x="4311640" y="1514246"/>
              </a:lnTo>
              <a:lnTo>
                <a:pt x="4311640" y="1641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1D2B9-4DBF-4D95-BA61-DC8599407801}">
      <dsp:nvSpPr>
        <dsp:cNvPr id="0" name=""/>
        <dsp:cNvSpPr/>
      </dsp:nvSpPr>
      <dsp:spPr>
        <a:xfrm>
          <a:off x="4783397" y="1634473"/>
          <a:ext cx="2630429" cy="1641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4246"/>
              </a:lnTo>
              <a:lnTo>
                <a:pt x="2630429" y="1514246"/>
              </a:lnTo>
              <a:lnTo>
                <a:pt x="2630429" y="1641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FA1702-4D05-481F-9FF5-A5F468822DF0}">
      <dsp:nvSpPr>
        <dsp:cNvPr id="0" name=""/>
        <dsp:cNvSpPr/>
      </dsp:nvSpPr>
      <dsp:spPr>
        <a:xfrm>
          <a:off x="4783397" y="1634473"/>
          <a:ext cx="949218" cy="1641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4246"/>
              </a:lnTo>
              <a:lnTo>
                <a:pt x="949218" y="1514246"/>
              </a:lnTo>
              <a:lnTo>
                <a:pt x="949218" y="1641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0EFA38-9F0C-427B-B888-051DE1F91C78}">
      <dsp:nvSpPr>
        <dsp:cNvPr id="0" name=""/>
        <dsp:cNvSpPr/>
      </dsp:nvSpPr>
      <dsp:spPr>
        <a:xfrm>
          <a:off x="4051404" y="1634473"/>
          <a:ext cx="731993" cy="1641674"/>
        </a:xfrm>
        <a:custGeom>
          <a:avLst/>
          <a:gdLst/>
          <a:ahLst/>
          <a:cxnLst/>
          <a:rect l="0" t="0" r="0" b="0"/>
          <a:pathLst>
            <a:path>
              <a:moveTo>
                <a:pt x="731993" y="0"/>
              </a:moveTo>
              <a:lnTo>
                <a:pt x="731993" y="1514246"/>
              </a:lnTo>
              <a:lnTo>
                <a:pt x="0" y="1514246"/>
              </a:lnTo>
              <a:lnTo>
                <a:pt x="0" y="1641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614A7-C603-42F0-9729-F22FD9185726}">
      <dsp:nvSpPr>
        <dsp:cNvPr id="0" name=""/>
        <dsp:cNvSpPr/>
      </dsp:nvSpPr>
      <dsp:spPr>
        <a:xfrm>
          <a:off x="2370192" y="1634473"/>
          <a:ext cx="2413204" cy="1641674"/>
        </a:xfrm>
        <a:custGeom>
          <a:avLst/>
          <a:gdLst/>
          <a:ahLst/>
          <a:cxnLst/>
          <a:rect l="0" t="0" r="0" b="0"/>
          <a:pathLst>
            <a:path>
              <a:moveTo>
                <a:pt x="2413204" y="0"/>
              </a:moveTo>
              <a:lnTo>
                <a:pt x="2413204" y="1514246"/>
              </a:lnTo>
              <a:lnTo>
                <a:pt x="0" y="1514246"/>
              </a:lnTo>
              <a:lnTo>
                <a:pt x="0" y="1641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5ED9C0-C1D1-46C4-B9E1-8F73FC59CDBB}">
      <dsp:nvSpPr>
        <dsp:cNvPr id="0" name=""/>
        <dsp:cNvSpPr/>
      </dsp:nvSpPr>
      <dsp:spPr>
        <a:xfrm>
          <a:off x="688981" y="1634473"/>
          <a:ext cx="4094416" cy="1641674"/>
        </a:xfrm>
        <a:custGeom>
          <a:avLst/>
          <a:gdLst/>
          <a:ahLst/>
          <a:cxnLst/>
          <a:rect l="0" t="0" r="0" b="0"/>
          <a:pathLst>
            <a:path>
              <a:moveTo>
                <a:pt x="4094416" y="0"/>
              </a:moveTo>
              <a:lnTo>
                <a:pt x="4094416" y="1514246"/>
              </a:lnTo>
              <a:lnTo>
                <a:pt x="0" y="1514246"/>
              </a:lnTo>
              <a:lnTo>
                <a:pt x="0" y="16416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97E93A-E491-4CEB-9419-6885688FDC6F}">
      <dsp:nvSpPr>
        <dsp:cNvPr id="0" name=""/>
        <dsp:cNvSpPr/>
      </dsp:nvSpPr>
      <dsp:spPr>
        <a:xfrm>
          <a:off x="3238910" y="203675"/>
          <a:ext cx="3088973" cy="14307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1AA7E1-E54A-4AEA-A4C3-588F110F022D}">
      <dsp:nvSpPr>
        <dsp:cNvPr id="0" name=""/>
        <dsp:cNvSpPr/>
      </dsp:nvSpPr>
      <dsp:spPr>
        <a:xfrm>
          <a:off x="3391747" y="348870"/>
          <a:ext cx="3088973" cy="1430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Функциональная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грамотность</a:t>
          </a:r>
          <a:endParaRPr lang="ru-RU" sz="2400" kern="1200" dirty="0"/>
        </a:p>
      </dsp:txBody>
      <dsp:txXfrm>
        <a:off x="3433654" y="390777"/>
        <a:ext cx="3005159" cy="1346984"/>
      </dsp:txXfrm>
    </dsp:sp>
    <dsp:sp modelId="{822590AE-CFE8-446E-A7A8-EC7281E2AF7D}">
      <dsp:nvSpPr>
        <dsp:cNvPr id="0" name=""/>
        <dsp:cNvSpPr/>
      </dsp:nvSpPr>
      <dsp:spPr>
        <a:xfrm>
          <a:off x="1212" y="3276147"/>
          <a:ext cx="1375536" cy="8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242D24-D934-44DF-9F59-5D305C516498}">
      <dsp:nvSpPr>
        <dsp:cNvPr id="0" name=""/>
        <dsp:cNvSpPr/>
      </dsp:nvSpPr>
      <dsp:spPr>
        <a:xfrm>
          <a:off x="154050" y="3421343"/>
          <a:ext cx="1375536" cy="87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strike="noStrike" kern="12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читательская</a:t>
          </a:r>
          <a:endParaRPr lang="ru-RU" sz="1200" kern="1200" dirty="0"/>
        </a:p>
      </dsp:txBody>
      <dsp:txXfrm>
        <a:off x="179633" y="3446926"/>
        <a:ext cx="1324370" cy="822299"/>
      </dsp:txXfrm>
    </dsp:sp>
    <dsp:sp modelId="{EA539077-66A6-4F5F-BD15-971409C59517}">
      <dsp:nvSpPr>
        <dsp:cNvPr id="0" name=""/>
        <dsp:cNvSpPr/>
      </dsp:nvSpPr>
      <dsp:spPr>
        <a:xfrm>
          <a:off x="1682424" y="3276147"/>
          <a:ext cx="1375536" cy="8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467000-857A-4F9F-9F7C-87ED258A0050}">
      <dsp:nvSpPr>
        <dsp:cNvPr id="0" name=""/>
        <dsp:cNvSpPr/>
      </dsp:nvSpPr>
      <dsp:spPr>
        <a:xfrm>
          <a:off x="1835261" y="3421343"/>
          <a:ext cx="1375536" cy="87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strike="noStrike" kern="1200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финансовая</a:t>
          </a:r>
          <a:endParaRPr lang="ru-RU" sz="1200" b="0" strike="noStrike" kern="1200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sp:txBody>
      <dsp:txXfrm>
        <a:off x="1860844" y="3446926"/>
        <a:ext cx="1324370" cy="822299"/>
      </dsp:txXfrm>
    </dsp:sp>
    <dsp:sp modelId="{9F63DBA0-2FBB-48FF-B1DA-7CE2765154BE}">
      <dsp:nvSpPr>
        <dsp:cNvPr id="0" name=""/>
        <dsp:cNvSpPr/>
      </dsp:nvSpPr>
      <dsp:spPr>
        <a:xfrm>
          <a:off x="3363635" y="3276147"/>
          <a:ext cx="1375536" cy="8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7B051-DC61-4F85-996A-30E69816C52A}">
      <dsp:nvSpPr>
        <dsp:cNvPr id="0" name=""/>
        <dsp:cNvSpPr/>
      </dsp:nvSpPr>
      <dsp:spPr>
        <a:xfrm>
          <a:off x="3516473" y="3421343"/>
          <a:ext cx="1375536" cy="87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естественно-научная</a:t>
          </a:r>
          <a:endParaRPr lang="ru-RU" sz="1200" kern="1200" dirty="0"/>
        </a:p>
      </dsp:txBody>
      <dsp:txXfrm>
        <a:off x="3542056" y="3446926"/>
        <a:ext cx="1324370" cy="822299"/>
      </dsp:txXfrm>
    </dsp:sp>
    <dsp:sp modelId="{0900CA37-883C-4671-A4C6-14CE9D2B606B}">
      <dsp:nvSpPr>
        <dsp:cNvPr id="0" name=""/>
        <dsp:cNvSpPr/>
      </dsp:nvSpPr>
      <dsp:spPr>
        <a:xfrm>
          <a:off x="5044847" y="3276147"/>
          <a:ext cx="1375536" cy="8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A1AB2-8343-4EC0-82CF-13BED0FFB42C}">
      <dsp:nvSpPr>
        <dsp:cNvPr id="0" name=""/>
        <dsp:cNvSpPr/>
      </dsp:nvSpPr>
      <dsp:spPr>
        <a:xfrm>
          <a:off x="5197684" y="3421343"/>
          <a:ext cx="1375536" cy="87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strike="noStrike" kern="1200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математическая</a:t>
          </a:r>
          <a:endParaRPr lang="ru-RU" sz="1200" b="0" strike="noStrike" kern="1200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sp:txBody>
      <dsp:txXfrm>
        <a:off x="5223267" y="3446926"/>
        <a:ext cx="1324370" cy="822299"/>
      </dsp:txXfrm>
    </dsp:sp>
    <dsp:sp modelId="{34A315BE-73D6-42D2-A699-031587801952}">
      <dsp:nvSpPr>
        <dsp:cNvPr id="0" name=""/>
        <dsp:cNvSpPr/>
      </dsp:nvSpPr>
      <dsp:spPr>
        <a:xfrm>
          <a:off x="6726058" y="3276147"/>
          <a:ext cx="1375536" cy="8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BEB4F1-A649-49E6-8B6B-62A2005E924E}">
      <dsp:nvSpPr>
        <dsp:cNvPr id="0" name=""/>
        <dsp:cNvSpPr/>
      </dsp:nvSpPr>
      <dsp:spPr>
        <a:xfrm>
          <a:off x="6878896" y="3421343"/>
          <a:ext cx="1375536" cy="87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strike="noStrike" kern="1200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креативное мышление</a:t>
          </a:r>
          <a:endParaRPr lang="ru-RU" sz="1200" b="0" strike="noStrike" kern="1200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sp:txBody>
      <dsp:txXfrm>
        <a:off x="6904479" y="3446926"/>
        <a:ext cx="1324370" cy="822299"/>
      </dsp:txXfrm>
    </dsp:sp>
    <dsp:sp modelId="{DEE31A2D-0D3C-467C-90F0-1BBCD790924C}">
      <dsp:nvSpPr>
        <dsp:cNvPr id="0" name=""/>
        <dsp:cNvSpPr/>
      </dsp:nvSpPr>
      <dsp:spPr>
        <a:xfrm>
          <a:off x="8407270" y="3276147"/>
          <a:ext cx="1375536" cy="873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291E40-42EE-46FE-AB5F-3AFDEF8431B3}">
      <dsp:nvSpPr>
        <dsp:cNvPr id="0" name=""/>
        <dsp:cNvSpPr/>
      </dsp:nvSpPr>
      <dsp:spPr>
        <a:xfrm>
          <a:off x="8560107" y="3421343"/>
          <a:ext cx="1375536" cy="8734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strike="noStrike" kern="1200" spc="-1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rPr>
            <a:t>глобальные навыки</a:t>
          </a:r>
          <a:endParaRPr lang="ru-RU" sz="1200" b="0" strike="noStrike" kern="1200" spc="-1" dirty="0">
            <a:solidFill>
              <a:srgbClr val="000000"/>
            </a:solidFill>
            <a:uFill>
              <a:solidFill>
                <a:srgbClr val="FFFFFF"/>
              </a:solidFill>
            </a:uFill>
            <a:latin typeface="Arial"/>
          </a:endParaRPr>
        </a:p>
      </dsp:txBody>
      <dsp:txXfrm>
        <a:off x="8585690" y="3446926"/>
        <a:ext cx="1324370" cy="8222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EF255E-E983-441F-88F6-5C94B847EF46}">
      <dsp:nvSpPr>
        <dsp:cNvPr id="0" name=""/>
        <dsp:cNvSpPr/>
      </dsp:nvSpPr>
      <dsp:spPr>
        <a:xfrm>
          <a:off x="445248" y="424463"/>
          <a:ext cx="8326678" cy="10312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FF0000"/>
              </a:solidFill>
            </a:rPr>
            <a:t>Способность человека </a:t>
          </a:r>
          <a:r>
            <a:rPr lang="ru-RU" sz="2200" kern="1200" dirty="0" smtClean="0"/>
            <a:t>мыслить математически, формулировать, применять и интерпретировать математику для решения задач в разнообразных практических контекстах </a:t>
          </a:r>
          <a:endParaRPr lang="ru-RU" sz="2200" kern="1200" dirty="0"/>
        </a:p>
      </dsp:txBody>
      <dsp:txXfrm>
        <a:off x="475451" y="454666"/>
        <a:ext cx="8266272" cy="970797"/>
      </dsp:txXfrm>
    </dsp:sp>
    <dsp:sp modelId="{E78F4FDF-AB3D-4E2C-85B1-55EDBC965A13}">
      <dsp:nvSpPr>
        <dsp:cNvPr id="0" name=""/>
        <dsp:cNvSpPr/>
      </dsp:nvSpPr>
      <dsp:spPr>
        <a:xfrm>
          <a:off x="1277916" y="1455666"/>
          <a:ext cx="391684" cy="1388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8649"/>
              </a:lnTo>
              <a:lnTo>
                <a:pt x="391684" y="13886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25B7A-0D43-477F-86E9-2BA7467863BE}">
      <dsp:nvSpPr>
        <dsp:cNvPr id="0" name=""/>
        <dsp:cNvSpPr/>
      </dsp:nvSpPr>
      <dsp:spPr>
        <a:xfrm>
          <a:off x="1669600" y="2328714"/>
          <a:ext cx="6760338" cy="10312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Включает</a:t>
          </a:r>
          <a:r>
            <a:rPr lang="ru-RU" sz="2000" kern="1200" dirty="0" smtClean="0"/>
            <a:t>: понятия, процедуры, факты,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инструменты для описания, объяснения и предсказания явлений</a:t>
          </a:r>
          <a:endParaRPr lang="ru-RU" sz="2000" kern="1200" dirty="0"/>
        </a:p>
      </dsp:txBody>
      <dsp:txXfrm>
        <a:off x="1699803" y="2358917"/>
        <a:ext cx="6699932" cy="970797"/>
      </dsp:txXfrm>
    </dsp:sp>
    <dsp:sp modelId="{CD22A588-FA0B-41C5-9478-389F7FC74F66}">
      <dsp:nvSpPr>
        <dsp:cNvPr id="0" name=""/>
        <dsp:cNvSpPr/>
      </dsp:nvSpPr>
      <dsp:spPr>
        <a:xfrm>
          <a:off x="1277916" y="1455666"/>
          <a:ext cx="391684" cy="2677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7653"/>
              </a:lnTo>
              <a:lnTo>
                <a:pt x="391684" y="267765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ABC955-C47D-4C31-A52E-A76136F765C0}">
      <dsp:nvSpPr>
        <dsp:cNvPr id="0" name=""/>
        <dsp:cNvSpPr/>
      </dsp:nvSpPr>
      <dsp:spPr>
        <a:xfrm>
          <a:off x="1669600" y="3617718"/>
          <a:ext cx="8047214" cy="10312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0000"/>
              </a:solidFill>
            </a:rPr>
            <a:t>Помогает</a:t>
          </a:r>
          <a:r>
            <a:rPr lang="ru-RU" sz="2000" kern="1200" dirty="0" smtClean="0"/>
            <a:t>: </a:t>
          </a:r>
          <a:r>
            <a:rPr lang="ru-RU" sz="2000" kern="1200" dirty="0" smtClean="0">
              <a:solidFill>
                <a:schemeClr val="tx1"/>
              </a:solidFill>
            </a:rPr>
            <a:t>понять роль математики в мире</a:t>
          </a:r>
          <a:r>
            <a:rPr lang="ru-RU" sz="2000" kern="1200" dirty="0" smtClean="0"/>
            <a:t>, высказывать обоснованные суждения, принимать решения.</a:t>
          </a:r>
          <a:endParaRPr lang="ru-RU" sz="2000" kern="1200" dirty="0"/>
        </a:p>
      </dsp:txBody>
      <dsp:txXfrm>
        <a:off x="1699803" y="3647921"/>
        <a:ext cx="7986808" cy="970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4000" y="4114080"/>
            <a:ext cx="907200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15268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7" name="Рисунок 76"/>
          <p:cNvPicPr/>
          <p:nvPr/>
        </p:nvPicPr>
        <p:blipFill>
          <a:blip r:embed="rId2"/>
          <a:stretch/>
        </p:blipFill>
        <p:spPr>
          <a:xfrm>
            <a:off x="2292480" y="182340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78" name="Рисунок 77"/>
          <p:cNvPicPr/>
          <p:nvPr/>
        </p:nvPicPr>
        <p:blipFill>
          <a:blip r:embed="rId2"/>
          <a:stretch/>
        </p:blipFill>
        <p:spPr>
          <a:xfrm>
            <a:off x="2292480" y="1823400"/>
            <a:ext cx="5495040" cy="4384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504000" y="288000"/>
            <a:ext cx="7020000" cy="57870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0400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43844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152680" y="411408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8237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04000" y="4114080"/>
            <a:ext cx="907200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4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/>
          <p:cNvPicPr/>
          <p:nvPr/>
        </p:nvPicPr>
        <p:blipFill>
          <a:blip r:embed="rId14"/>
          <a:stretch/>
        </p:blipFill>
        <p:spPr>
          <a:xfrm>
            <a:off x="-58320" y="108000"/>
            <a:ext cx="7794360" cy="1607400"/>
          </a:xfrm>
          <a:prstGeom prst="rect">
            <a:avLst/>
          </a:prstGeom>
          <a:ln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88000"/>
            <a:ext cx="7020000" cy="124812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476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823760"/>
            <a:ext cx="9072000" cy="438444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4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304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6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1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1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1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17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504000" y="6886440"/>
            <a:ext cx="2348280" cy="520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&lt;дата/время&gt;</a:t>
            </a:r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447000" y="6886440"/>
            <a:ext cx="3195000" cy="52092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&lt;нижний колонтитул&gt;</a:t>
            </a:r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7227000" y="6886440"/>
            <a:ext cx="2348280" cy="52092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2D82384F-7664-4D2B-A2EF-9502E7C7F5A2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1080000" y="3096000"/>
            <a:ext cx="7992000" cy="204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 sz="7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Функциональная грамотность</a:t>
            </a:r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00" y="107428"/>
            <a:ext cx="7020000" cy="1512169"/>
          </a:xfrm>
        </p:spPr>
        <p:txBody>
          <a:bodyPr/>
          <a:lstStyle/>
          <a:p>
            <a:r>
              <a:rPr lang="en-US" sz="4800" dirty="0" smtClean="0">
                <a:latin typeface="+mj-lt"/>
              </a:rPr>
              <a:t>PISA</a:t>
            </a:r>
            <a:endParaRPr lang="ru-RU" sz="4800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504000" y="1823759"/>
            <a:ext cx="9072000" cy="5268445"/>
          </a:xfrm>
        </p:spPr>
        <p:txBody>
          <a:bodyPr/>
          <a:lstStyle/>
          <a:p>
            <a:pPr algn="just"/>
            <a:r>
              <a:rPr lang="ru-RU" sz="3200" b="1" dirty="0">
                <a:latin typeface="+mn-lt"/>
              </a:rPr>
              <a:t>Международная программа по оценке образовательных достижений </a:t>
            </a:r>
            <a:r>
              <a:rPr lang="ru-RU" sz="3200" b="1" dirty="0" smtClean="0">
                <a:latin typeface="+mn-lt"/>
              </a:rPr>
              <a:t>учащихся</a:t>
            </a:r>
            <a:r>
              <a:rPr lang="en-US" sz="3200" b="1" dirty="0" smtClean="0">
                <a:latin typeface="+mn-lt"/>
              </a:rPr>
              <a:t> </a:t>
            </a:r>
            <a:r>
              <a:rPr lang="ru-RU" sz="3200" dirty="0" smtClean="0">
                <a:latin typeface="+mn-lt"/>
              </a:rPr>
              <a:t>(</a:t>
            </a:r>
            <a:r>
              <a:rPr lang="ru-RU" sz="3200" dirty="0">
                <a:latin typeface="+mn-lt"/>
                <a:hlinkClick r:id="rId2" tooltip="Английский язык"/>
              </a:rPr>
              <a:t>англ.</a:t>
            </a:r>
            <a:r>
              <a:rPr lang="ru-RU" sz="3200" dirty="0">
                <a:latin typeface="+mn-lt"/>
              </a:rPr>
              <a:t> </a:t>
            </a:r>
            <a:r>
              <a:rPr lang="ru-RU" sz="3200" i="1" dirty="0" err="1">
                <a:latin typeface="+mn-lt"/>
              </a:rPr>
              <a:t>Programme</a:t>
            </a:r>
            <a:r>
              <a:rPr lang="ru-RU" sz="3200" i="1" dirty="0">
                <a:latin typeface="+mn-lt"/>
              </a:rPr>
              <a:t> </a:t>
            </a:r>
            <a:r>
              <a:rPr lang="ru-RU" sz="3200" i="1" dirty="0" err="1">
                <a:latin typeface="+mn-lt"/>
              </a:rPr>
              <a:t>for</a:t>
            </a:r>
            <a:r>
              <a:rPr lang="ru-RU" sz="3200" i="1" dirty="0">
                <a:latin typeface="+mn-lt"/>
              </a:rPr>
              <a:t> </a:t>
            </a:r>
            <a:r>
              <a:rPr lang="ru-RU" sz="3200" i="1" dirty="0" err="1">
                <a:latin typeface="+mn-lt"/>
              </a:rPr>
              <a:t>International</a:t>
            </a:r>
            <a:r>
              <a:rPr lang="ru-RU" sz="3200" i="1" dirty="0">
                <a:latin typeface="+mn-lt"/>
              </a:rPr>
              <a:t> </a:t>
            </a:r>
            <a:r>
              <a:rPr lang="ru-RU" sz="3200" i="1" dirty="0" err="1">
                <a:latin typeface="+mn-lt"/>
              </a:rPr>
              <a:t>Student</a:t>
            </a:r>
            <a:r>
              <a:rPr lang="ru-RU" sz="3200" i="1" dirty="0">
                <a:latin typeface="+mn-lt"/>
              </a:rPr>
              <a:t> </a:t>
            </a:r>
            <a:r>
              <a:rPr lang="ru-RU" sz="3200" i="1" dirty="0" err="1">
                <a:latin typeface="+mn-lt"/>
              </a:rPr>
              <a:t>Assessment</a:t>
            </a:r>
            <a:r>
              <a:rPr lang="ru-RU" sz="3200" i="1" dirty="0">
                <a:latin typeface="+mn-lt"/>
              </a:rPr>
              <a:t>, PISA</a:t>
            </a:r>
            <a:r>
              <a:rPr lang="ru-RU" sz="3200" dirty="0">
                <a:latin typeface="+mn-lt"/>
              </a:rPr>
              <a:t>) — тест, </a:t>
            </a:r>
            <a:r>
              <a:rPr lang="ru-RU" sz="3200" dirty="0" smtClean="0">
                <a:latin typeface="+mn-lt"/>
              </a:rPr>
              <a:t>оценивающий </a:t>
            </a:r>
            <a:r>
              <a:rPr lang="ru-RU" sz="3200" dirty="0">
                <a:latin typeface="+mn-lt"/>
              </a:rPr>
              <a:t>функциональную грамотность школьников в разных странах мира и умение применять знания на практике. </a:t>
            </a:r>
            <a:endParaRPr lang="ru-RU" sz="3200" dirty="0" smtClean="0">
              <a:latin typeface="+mn-lt"/>
            </a:endParaRPr>
          </a:p>
          <a:p>
            <a:pPr algn="just"/>
            <a:r>
              <a:rPr lang="ru-RU" sz="3200" dirty="0" smtClean="0">
                <a:latin typeface="+mn-lt"/>
              </a:rPr>
              <a:t>В </a:t>
            </a:r>
            <a:r>
              <a:rPr lang="ru-RU" sz="3200" dirty="0">
                <a:latin typeface="+mn-lt"/>
              </a:rPr>
              <a:t>тесте участвуют подростки в возрасте 15 лет. Был разработан в 1997 году, впервые прошёл в 2000 году.</a:t>
            </a:r>
          </a:p>
        </p:txBody>
      </p:sp>
    </p:spTree>
    <p:extLst>
      <p:ext uri="{BB962C8B-B14F-4D97-AF65-F5344CB8AC3E}">
        <p14:creationId xmlns:p14="http://schemas.microsoft.com/office/powerpoint/2010/main" val="310786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00" y="107429"/>
            <a:ext cx="7020000" cy="1584176"/>
          </a:xfrm>
        </p:spPr>
        <p:txBody>
          <a:bodyPr/>
          <a:lstStyle/>
          <a:p>
            <a:r>
              <a:rPr lang="ru-RU" sz="4800" dirty="0" smtClean="0">
                <a:latin typeface="+mj-lt"/>
              </a:rPr>
              <a:t>Математическое рассуждение</a:t>
            </a:r>
            <a:endParaRPr lang="ru-RU" sz="4800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504000" y="1823759"/>
            <a:ext cx="9072000" cy="5412461"/>
          </a:xfrm>
        </p:spPr>
        <p:txBody>
          <a:bodyPr/>
          <a:lstStyle/>
          <a:p>
            <a:r>
              <a:rPr lang="ru-RU" sz="3200" dirty="0"/>
              <a:t>Р</a:t>
            </a:r>
            <a:r>
              <a:rPr lang="ru-RU" sz="3200" dirty="0" smtClean="0"/>
              <a:t>ассуждать </a:t>
            </a:r>
            <a:r>
              <a:rPr lang="ru-RU" sz="3200" dirty="0">
                <a:solidFill>
                  <a:srgbClr val="FF0000"/>
                </a:solidFill>
              </a:rPr>
              <a:t>логически и убедительно формулировать аргументы</a:t>
            </a:r>
            <a:r>
              <a:rPr lang="ru-RU" sz="3200" dirty="0"/>
              <a:t>  - </a:t>
            </a:r>
            <a:r>
              <a:rPr lang="ru-RU" sz="3200" dirty="0" smtClean="0"/>
              <a:t>это </a:t>
            </a:r>
            <a:r>
              <a:rPr lang="ru-RU" sz="3200" dirty="0"/>
              <a:t>навык, который приобретает все большее значение в современном мире. </a:t>
            </a:r>
            <a:endParaRPr lang="ru-RU" sz="3200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200" dirty="0" smtClean="0">
                <a:solidFill>
                  <a:srgbClr val="FF0000"/>
                </a:solidFill>
              </a:rPr>
              <a:t>Математика</a:t>
            </a:r>
            <a:r>
              <a:rPr lang="ru-RU" sz="3200" dirty="0" smtClean="0"/>
              <a:t> </a:t>
            </a:r>
            <a:r>
              <a:rPr lang="ru-RU" sz="3200" dirty="0"/>
              <a:t>- это наука о четко определенных объектах и понятиях, которые можно анализировать и трансформировать различными способами, используя математическое рассуждение для получения выводов.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67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+mj-lt"/>
              </a:rPr>
              <a:t>Навыки 21 века</a:t>
            </a:r>
            <a:endParaRPr lang="ru-RU" sz="3600" dirty="0">
              <a:latin typeface="+mj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504000" y="1763613"/>
            <a:ext cx="7020000" cy="5472607"/>
          </a:xfrm>
        </p:spPr>
        <p:txBody>
          <a:bodyPr/>
          <a:lstStyle/>
          <a:p>
            <a:r>
              <a:rPr lang="ru-RU" sz="2800" dirty="0"/>
              <a:t>В</a:t>
            </a:r>
            <a:r>
              <a:rPr lang="ru-RU" sz="2800" dirty="0" smtClean="0"/>
              <a:t> </a:t>
            </a:r>
            <a:r>
              <a:rPr lang="ru-RU" sz="2800" dirty="0"/>
              <a:t>концепцию по математике были добавлены </a:t>
            </a:r>
            <a:r>
              <a:rPr lang="ru-RU" sz="2800" i="1" dirty="0"/>
              <a:t>восемь навыков 21 века</a:t>
            </a:r>
            <a:r>
              <a:rPr lang="ru-RU" sz="2800" dirty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Критическое мышление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Креативность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Исследование и изучение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err="1"/>
              <a:t>Саморегуляция</a:t>
            </a:r>
            <a:r>
              <a:rPr lang="ru-RU" sz="2800" dirty="0"/>
              <a:t>, инициативность и настойчивость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Использование информации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Системное мышление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Коммуникация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/>
              <a:t>Рефлексия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167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+mj-lt"/>
              </a:rPr>
              <a:t>Задание 1</a:t>
            </a: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8" t="40441" r="10460" b="6997"/>
          <a:stretch/>
        </p:blipFill>
        <p:spPr>
          <a:xfrm>
            <a:off x="1799952" y="1889758"/>
            <a:ext cx="5852669" cy="551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6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36" y="1403573"/>
            <a:ext cx="4578932" cy="5811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3"/>
          <a:stretch/>
        </p:blipFill>
        <p:spPr bwMode="auto">
          <a:xfrm>
            <a:off x="4615525" y="2051645"/>
            <a:ext cx="5465100" cy="4745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4000" y="-101160"/>
            <a:ext cx="7020000" cy="2026440"/>
          </a:xfrm>
        </p:spPr>
        <p:txBody>
          <a:bodyPr/>
          <a:lstStyle/>
          <a:p>
            <a:r>
              <a:rPr lang="ru-RU" sz="4800" dirty="0" smtClean="0">
                <a:latin typeface="+mj-lt"/>
              </a:rPr>
              <a:t>Задание 2</a:t>
            </a:r>
            <a:endParaRPr lang="ru-RU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681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504000" y="288000"/>
            <a:ext cx="7020000" cy="124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 sz="476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Что это?</a:t>
            </a:r>
          </a:p>
        </p:txBody>
      </p:sp>
      <p:sp>
        <p:nvSpPr>
          <p:cNvPr id="81" name="TextShape 2"/>
          <p:cNvSpPr txBox="1"/>
          <p:nvPr/>
        </p:nvSpPr>
        <p:spPr>
          <a:xfrm>
            <a:off x="504000" y="1823760"/>
            <a:ext cx="907200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ru-RU" sz="320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Функциональная грамотность</a:t>
            </a:r>
            <a:r>
              <a:rPr lang="ru-RU" sz="3200" b="0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— способность человека вступать в</a:t>
            </a:r>
          </a:p>
          <a:p>
            <a:pPr algn="ctr"/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отношения с внешней средой и</a:t>
            </a:r>
          </a:p>
          <a:p>
            <a:pPr algn="ctr"/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максимально быстро адаптироваться и</a:t>
            </a:r>
          </a:p>
          <a:p>
            <a:pPr algn="ctr"/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функционировать в 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504000" y="288000"/>
            <a:ext cx="7020000" cy="124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 sz="4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Кем </a:t>
            </a:r>
            <a:r>
              <a:rPr lang="ru-RU" sz="4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буду я?</a:t>
            </a:r>
            <a:endParaRPr lang="ru-RU" sz="4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504000" y="2455560"/>
            <a:ext cx="907200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 algn="ctr">
              <a:buClr>
                <a:srgbClr val="000000"/>
              </a:buClr>
              <a:buSzPct val="45000"/>
            </a:pPr>
            <a:r>
              <a:rPr lang="ru-RU" sz="3470" b="1" strike="noStrike" spc="-1" dirty="0">
                <a:solidFill>
                  <a:srgbClr val="FF333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Функционально грамотный человек </a:t>
            </a:r>
            <a:r>
              <a:rPr lang="ru-RU" sz="347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– </a:t>
            </a:r>
            <a:endParaRPr lang="ru-RU" sz="347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08000" algn="ctr">
              <a:buClr>
                <a:srgbClr val="000000"/>
              </a:buClr>
              <a:buSzPct val="45000"/>
            </a:pPr>
            <a:r>
              <a:rPr lang="ru-RU" sz="347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этот </a:t>
            </a:r>
            <a:r>
              <a:rPr lang="ru-RU" sz="347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тот, который способен постоянно использовать постоянно приобретаемые в течение жизни знания, умения и навыки для решения широкого диапазона жизненных задач во всех сферах человеческой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88000"/>
            <a:ext cx="7020000" cy="124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ru-RU" sz="4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Появление</a:t>
            </a:r>
            <a:endParaRPr lang="ru-RU" sz="4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221760" y="1944000"/>
            <a:ext cx="2880000" cy="76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>
              <a:buClr>
                <a:srgbClr val="000000"/>
              </a:buClr>
              <a:buSzPct val="45000"/>
            </a:pPr>
            <a:r>
              <a:rPr lang="ru-RU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1957 год:</a:t>
            </a:r>
            <a:endParaRPr lang="ru-RU" sz="347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Ellipse 3"/>
          <p:cNvSpPr/>
          <p:nvPr/>
        </p:nvSpPr>
        <p:spPr>
          <a:xfrm>
            <a:off x="3101760" y="2506320"/>
            <a:ext cx="4822560" cy="4074480"/>
          </a:xfrm>
          <a:prstGeom prst="ellipse">
            <a:avLst/>
          </a:prstGeom>
          <a:noFill/>
          <a:ln>
            <a:noFill/>
          </a:ln>
        </p:spPr>
      </p:sp>
      <p:sp>
        <p:nvSpPr>
          <p:cNvPr id="87" name="Freeform 4"/>
          <p:cNvSpPr/>
          <p:nvPr/>
        </p:nvSpPr>
        <p:spPr>
          <a:xfrm>
            <a:off x="7011000" y="4543920"/>
            <a:ext cx="1235160" cy="1508400"/>
          </a:xfrm>
          <a:custGeom>
            <a:avLst/>
            <a:gdLst/>
            <a:ahLst/>
            <a:cxnLst/>
            <a:rect l="0" t="0" r="r" b="b"/>
            <a:pathLst>
              <a:path w="3431" h="4190">
                <a:moveTo>
                  <a:pt x="3430" y="0"/>
                </a:moveTo>
                <a:cubicBezTo>
                  <a:pt x="3170" y="1659"/>
                  <a:pt x="3170" y="1659"/>
                  <a:pt x="2412" y="3205"/>
                </a:cubicBezTo>
                <a:lnTo>
                  <a:pt x="3056" y="3883"/>
                </a:lnTo>
                <a:lnTo>
                  <a:pt x="0" y="4189"/>
                </a:lnTo>
                <a:lnTo>
                  <a:pt x="128" y="1886"/>
                </a:lnTo>
                <a:lnTo>
                  <a:pt x="865" y="2451"/>
                </a:lnTo>
                <a:cubicBezTo>
                  <a:pt x="1445" y="1269"/>
                  <a:pt x="1445" y="1269"/>
                  <a:pt x="1643" y="0"/>
                </a:cubicBezTo>
                <a:lnTo>
                  <a:pt x="3430" y="0"/>
                </a:lnTo>
              </a:path>
            </a:pathLst>
          </a:custGeom>
          <a:solidFill>
            <a:srgbClr val="00FF00"/>
          </a:solidFill>
          <a:ln>
            <a:solidFill>
              <a:srgbClr val="3465A4"/>
            </a:solidFill>
          </a:ln>
        </p:spPr>
      </p:sp>
      <p:sp>
        <p:nvSpPr>
          <p:cNvPr id="88" name="Rectangle 5"/>
          <p:cNvSpPr/>
          <p:nvPr/>
        </p:nvSpPr>
        <p:spPr>
          <a:xfrm>
            <a:off x="6264000" y="2506320"/>
            <a:ext cx="3240000" cy="178164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lIns="90000" tIns="45000" rIns="90000" bIns="45000" anchor="ctr" anchorCtr="1"/>
          <a:lstStyle/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Ликвидация</a:t>
            </a:r>
          </a:p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безграмотности</a:t>
            </a:r>
          </a:p>
        </p:txBody>
      </p:sp>
      <p:sp>
        <p:nvSpPr>
          <p:cNvPr id="89" name="Freeform 6"/>
          <p:cNvSpPr/>
          <p:nvPr/>
        </p:nvSpPr>
        <p:spPr>
          <a:xfrm>
            <a:off x="2779560" y="4885920"/>
            <a:ext cx="1688400" cy="1657440"/>
          </a:xfrm>
          <a:custGeom>
            <a:avLst/>
            <a:gdLst/>
            <a:ahLst/>
            <a:cxnLst/>
            <a:rect l="0" t="0" r="r" b="b"/>
            <a:pathLst>
              <a:path w="4690" h="4604">
                <a:moveTo>
                  <a:pt x="3796" y="4603"/>
                </a:moveTo>
                <a:cubicBezTo>
                  <a:pt x="2224" y="3583"/>
                  <a:pt x="2224" y="3583"/>
                  <a:pt x="1017" y="2256"/>
                </a:cubicBezTo>
                <a:lnTo>
                  <a:pt x="0" y="2388"/>
                </a:lnTo>
                <a:lnTo>
                  <a:pt x="1215" y="0"/>
                </a:lnTo>
                <a:lnTo>
                  <a:pt x="3512" y="1245"/>
                </a:lnTo>
                <a:lnTo>
                  <a:pt x="2565" y="1501"/>
                </a:lnTo>
                <a:cubicBezTo>
                  <a:pt x="3487" y="2517"/>
                  <a:pt x="3487" y="2517"/>
                  <a:pt x="4689" y="3296"/>
                </a:cubicBezTo>
                <a:lnTo>
                  <a:pt x="3796" y="4603"/>
                </a:lnTo>
              </a:path>
            </a:pathLst>
          </a:custGeom>
          <a:solidFill>
            <a:srgbClr val="0000FF"/>
          </a:solidFill>
          <a:ln>
            <a:solidFill>
              <a:srgbClr val="3465A4"/>
            </a:solidFill>
          </a:ln>
        </p:spPr>
      </p:sp>
      <p:sp>
        <p:nvSpPr>
          <p:cNvPr id="90" name="Rectangle 7"/>
          <p:cNvSpPr/>
          <p:nvPr/>
        </p:nvSpPr>
        <p:spPr>
          <a:xfrm>
            <a:off x="4608720" y="5472000"/>
            <a:ext cx="2169720" cy="187200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lIns="90000" tIns="45000" rIns="90000" bIns="45000" anchor="ctr" anchorCtr="1"/>
          <a:lstStyle/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Решение</a:t>
            </a:r>
          </a:p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бытовых</a:t>
            </a:r>
          </a:p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проблем</a:t>
            </a:r>
          </a:p>
        </p:txBody>
      </p:sp>
      <p:sp>
        <p:nvSpPr>
          <p:cNvPr id="91" name="Freeform 8"/>
          <p:cNvSpPr/>
          <p:nvPr/>
        </p:nvSpPr>
        <p:spPr>
          <a:xfrm>
            <a:off x="4146120" y="1944000"/>
            <a:ext cx="2163960" cy="1130760"/>
          </a:xfrm>
          <a:custGeom>
            <a:avLst/>
            <a:gdLst/>
            <a:ahLst/>
            <a:cxnLst/>
            <a:rect l="0" t="0" r="r" b="b"/>
            <a:pathLst>
              <a:path w="6011" h="3141">
                <a:moveTo>
                  <a:pt x="0" y="1669"/>
                </a:moveTo>
                <a:cubicBezTo>
                  <a:pt x="1831" y="1029"/>
                  <a:pt x="1831" y="1029"/>
                  <a:pt x="3795" y="811"/>
                </a:cubicBezTo>
                <a:lnTo>
                  <a:pt x="4169" y="0"/>
                </a:lnTo>
                <a:lnTo>
                  <a:pt x="6010" y="2083"/>
                </a:lnTo>
                <a:lnTo>
                  <a:pt x="3585" y="3140"/>
                </a:lnTo>
                <a:lnTo>
                  <a:pt x="3795" y="2319"/>
                </a:lnTo>
                <a:cubicBezTo>
                  <a:pt x="2293" y="2486"/>
                  <a:pt x="2293" y="2486"/>
                  <a:pt x="893" y="2976"/>
                </a:cubicBezTo>
                <a:lnTo>
                  <a:pt x="0" y="1669"/>
                </a:lnTo>
              </a:path>
            </a:pathLst>
          </a:custGeom>
          <a:solidFill>
            <a:srgbClr val="FF0000"/>
          </a:solidFill>
          <a:ln>
            <a:solidFill>
              <a:srgbClr val="3465A4"/>
            </a:solidFill>
          </a:ln>
        </p:spPr>
      </p:sp>
      <p:sp>
        <p:nvSpPr>
          <p:cNvPr id="92" name="Rectangle 9"/>
          <p:cNvSpPr/>
          <p:nvPr/>
        </p:nvSpPr>
        <p:spPr>
          <a:xfrm>
            <a:off x="1080000" y="3384000"/>
            <a:ext cx="3610440" cy="1501920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txBody>
          <a:bodyPr lIns="90000" tIns="45000" rIns="90000" bIns="45000" anchor="ctr" anchorCtr="1"/>
          <a:lstStyle/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Функциональная</a:t>
            </a:r>
          </a:p>
          <a:p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грамотность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143768" y="107429"/>
            <a:ext cx="7668072" cy="151216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 sz="476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00" y="107428"/>
            <a:ext cx="7020000" cy="1368153"/>
          </a:xfrm>
        </p:spPr>
        <p:txBody>
          <a:bodyPr/>
          <a:lstStyle/>
          <a:p>
            <a:r>
              <a:rPr lang="ru-RU" sz="4800" dirty="0" smtClean="0">
                <a:latin typeface="+mj-lt"/>
              </a:rPr>
              <a:t>Сегодня</a:t>
            </a:r>
            <a:endParaRPr lang="ru-RU" sz="4800" dirty="0">
              <a:latin typeface="+mj-lt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18635459"/>
              </p:ext>
            </p:extLst>
          </p:nvPr>
        </p:nvGraphicFramePr>
        <p:xfrm>
          <a:off x="143768" y="1640129"/>
          <a:ext cx="9936857" cy="57401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+mj-lt"/>
              </a:rPr>
              <a:t>Математическая </a:t>
            </a:r>
            <a:r>
              <a:rPr lang="ru-RU" sz="4800" dirty="0">
                <a:latin typeface="+mj-lt"/>
              </a:rPr>
              <a:t>грамотность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504000" y="1823759"/>
            <a:ext cx="9072000" cy="5340453"/>
          </a:xfrm>
        </p:spPr>
        <p:txBody>
          <a:bodyPr/>
          <a:lstStyle/>
          <a:p>
            <a:r>
              <a:rPr lang="ru-RU" sz="2400" dirty="0" smtClean="0"/>
              <a:t> </a:t>
            </a:r>
            <a:r>
              <a:rPr lang="ru-RU" sz="3200" dirty="0" smtClean="0">
                <a:latin typeface="+mn-lt"/>
              </a:rPr>
              <a:t>– это </a:t>
            </a:r>
            <a:r>
              <a:rPr lang="ru-RU" sz="3200" b="1" i="1" dirty="0">
                <a:solidFill>
                  <a:srgbClr val="FF0000"/>
                </a:solidFill>
                <a:latin typeface="+mn-lt"/>
              </a:rPr>
              <a:t>способность</a:t>
            </a:r>
            <a:r>
              <a:rPr lang="ru-RU" sz="3200" b="1" i="1" dirty="0">
                <a:latin typeface="+mn-lt"/>
              </a:rPr>
              <a:t> </a:t>
            </a:r>
            <a:r>
              <a:rPr lang="ru-RU" sz="3200" dirty="0">
                <a:latin typeface="+mn-lt"/>
              </a:rPr>
              <a:t>учащихся: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распознавать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проблемы, возникающие в окружающей действительности и которые можно решить средствами математики;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формулировать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эти проблемы на языке математики;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решать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эти проблемы, используя математические факты и методы;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анализировать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использованные методы решения;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интерпретировать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полученные результаты с учетом поставленной проблемы;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формулировать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+mn-lt"/>
              </a:rPr>
              <a:t>и записывать </a:t>
            </a:r>
            <a:r>
              <a:rPr lang="ru-RU" sz="2800" dirty="0">
                <a:latin typeface="+mn-lt"/>
              </a:rPr>
              <a:t>результаты </a:t>
            </a:r>
            <a:r>
              <a:rPr lang="ru-RU" sz="2800" dirty="0" smtClean="0">
                <a:latin typeface="+mn-lt"/>
              </a:rPr>
              <a:t>решения 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3990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latin typeface="+mj-lt"/>
              </a:rPr>
              <a:t>Модель</a:t>
            </a:r>
            <a:endParaRPr lang="ru-RU" sz="4800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1" t="33074" r="10117" b="9330"/>
          <a:stretch/>
        </p:blipFill>
        <p:spPr bwMode="auto">
          <a:xfrm>
            <a:off x="431800" y="1979636"/>
            <a:ext cx="9361040" cy="5329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13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792" y="107429"/>
            <a:ext cx="7164208" cy="1512168"/>
          </a:xfrm>
        </p:spPr>
        <p:txBody>
          <a:bodyPr/>
          <a:lstStyle/>
          <a:p>
            <a:r>
              <a:rPr lang="ru-RU" sz="4800" dirty="0" smtClean="0"/>
              <a:t>Математическая грамотность</a:t>
            </a:r>
            <a:endParaRPr lang="ru-RU" sz="48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40471689"/>
              </p:ext>
            </p:extLst>
          </p:nvPr>
        </p:nvGraphicFramePr>
        <p:xfrm>
          <a:off x="71760" y="1763613"/>
          <a:ext cx="972108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8003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784" y="107429"/>
            <a:ext cx="7236216" cy="1584176"/>
          </a:xfrm>
        </p:spPr>
        <p:txBody>
          <a:bodyPr/>
          <a:lstStyle/>
          <a:p>
            <a:r>
              <a:rPr lang="ru-RU" sz="4800" dirty="0" smtClean="0"/>
              <a:t>Главное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504000" y="1823759"/>
            <a:ext cx="9072000" cy="5412461"/>
          </a:xfrm>
        </p:spPr>
        <p:txBody>
          <a:bodyPr/>
          <a:lstStyle/>
          <a:p>
            <a:r>
              <a:rPr lang="ru-RU" sz="3200" dirty="0"/>
              <a:t>В определении математической грамотности </a:t>
            </a:r>
            <a:r>
              <a:rPr lang="ru-RU" sz="3200" dirty="0">
                <a:solidFill>
                  <a:srgbClr val="FF0000"/>
                </a:solidFill>
              </a:rPr>
              <a:t>особое внимание</a:t>
            </a:r>
            <a:r>
              <a:rPr lang="ru-RU" sz="3200" dirty="0"/>
              <a:t> уделяется использованию математики для решения практических задач в различных контекстах.</a:t>
            </a:r>
          </a:p>
          <a:p>
            <a:endParaRPr lang="ru-RU" sz="3200" dirty="0" smtClean="0"/>
          </a:p>
          <a:p>
            <a:r>
              <a:rPr lang="ru-RU" sz="3200" dirty="0" smtClean="0"/>
              <a:t>В </a:t>
            </a:r>
            <a:r>
              <a:rPr lang="ru-RU" sz="3200" dirty="0"/>
              <a:t>концепции по математике исследования PISA-2021 ключевой составляющей понятия математическая грамотность является </a:t>
            </a:r>
            <a:r>
              <a:rPr lang="ru-RU" sz="3200" dirty="0">
                <a:solidFill>
                  <a:srgbClr val="FF0000"/>
                </a:solidFill>
              </a:rPr>
              <a:t>математическое рассуждение.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186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Words>256</Words>
  <Application>Microsoft Office PowerPoint</Application>
  <PresentationFormat>Произвольный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Сегодня</vt:lpstr>
      <vt:lpstr>Математическая грамотность </vt:lpstr>
      <vt:lpstr>Модель</vt:lpstr>
      <vt:lpstr>Математическая грамотность</vt:lpstr>
      <vt:lpstr>Главное</vt:lpstr>
      <vt:lpstr>PISA</vt:lpstr>
      <vt:lpstr>Математическое рассуждение</vt:lpstr>
      <vt:lpstr>Навыки 21 века</vt:lpstr>
      <vt:lpstr>Задание 1</vt:lpstr>
      <vt:lpstr>Задание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dc:description/>
  <cp:lastModifiedBy>Учитель</cp:lastModifiedBy>
  <cp:revision>10</cp:revision>
  <dcterms:modified xsi:type="dcterms:W3CDTF">2020-09-04T07:57:40Z</dcterms:modified>
  <dc:language>ru-RU</dc:language>
</cp:coreProperties>
</file>