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6" r:id="rId3"/>
    <p:sldId id="258" r:id="rId4"/>
    <p:sldId id="274" r:id="rId5"/>
    <p:sldId id="260" r:id="rId6"/>
    <p:sldId id="275" r:id="rId7"/>
    <p:sldId id="262" r:id="rId8"/>
    <p:sldId id="263" r:id="rId9"/>
    <p:sldId id="264" r:id="rId10"/>
    <p:sldId id="265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2r7hr6rk2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47799"/>
            <a:ext cx="7772400" cy="1447801"/>
          </a:xfrm>
        </p:spPr>
        <p:txBody>
          <a:bodyPr>
            <a:normAutofit/>
          </a:bodyPr>
          <a:lstStyle/>
          <a:p>
            <a:r>
              <a:rPr lang="ru-RU" sz="2000" dirty="0"/>
              <a:t> Презентации к урокам по предмету речь и альтернативная коммуникация.</a:t>
            </a:r>
            <a:br>
              <a:rPr lang="ru-RU" sz="2000" dirty="0"/>
            </a:br>
            <a:r>
              <a:rPr lang="ru-RU" sz="2000" dirty="0"/>
              <a:t>Тема: </a:t>
            </a:r>
            <a:r>
              <a:rPr lang="ru-RU" sz="2000" dirty="0" smtClean="0"/>
              <a:t>Посуда. Сковорода</a:t>
            </a:r>
            <a:r>
              <a:rPr lang="ru-RU" sz="2000" dirty="0" smtClean="0"/>
              <a:t>. Вилка. Нож. Чайник. 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чайник.</a:t>
            </a:r>
            <a:endParaRPr lang="ru-RU" dirty="0"/>
          </a:p>
        </p:txBody>
      </p:sp>
      <p:pic>
        <p:nvPicPr>
          <p:cNvPr id="1026" name="Picture 2" descr="ᐈ Чайник рисунок рисунки, фото чайник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5240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Урок 2. </a:t>
            </a:r>
            <a:r>
              <a:rPr lang="ru-RU" sz="3200" dirty="0" smtClean="0"/>
              <a:t>Посуда.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Глобальное чтение.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Сковорода. Нож. Вилка.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37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Блинчик </a:t>
            </a:r>
          </a:p>
          <a:p>
            <a:pPr>
              <a:buNone/>
            </a:pPr>
            <a:r>
              <a:rPr lang="ru-RU" dirty="0" smtClean="0"/>
              <a:t>С медом блинчики люблю, </a:t>
            </a:r>
          </a:p>
          <a:p>
            <a:pPr>
              <a:buNone/>
            </a:pPr>
            <a:r>
              <a:rPr lang="ru-RU" dirty="0" smtClean="0"/>
              <a:t>Их </a:t>
            </a:r>
            <a:r>
              <a:rPr lang="ru-RU" dirty="0" err="1" smtClean="0"/>
              <a:t>сметанкою</a:t>
            </a:r>
            <a:r>
              <a:rPr lang="ru-RU" dirty="0" smtClean="0"/>
              <a:t> залью.</a:t>
            </a:r>
          </a:p>
          <a:p>
            <a:pPr>
              <a:buNone/>
            </a:pPr>
            <a:r>
              <a:rPr lang="ru-RU" dirty="0" smtClean="0"/>
              <a:t>Положу себе их в ротик, </a:t>
            </a:r>
          </a:p>
          <a:p>
            <a:pPr>
              <a:buNone/>
            </a:pPr>
            <a:r>
              <a:rPr lang="ru-RU" dirty="0" smtClean="0"/>
              <a:t>Будет счастлив мой животик.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приоткрыть рот;</a:t>
            </a:r>
          </a:p>
          <a:p>
            <a:r>
              <a:rPr lang="ru-RU" dirty="0" smtClean="0"/>
              <a:t>положить широкий язык на нижнюю губу.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510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Оближи варенье </a:t>
            </a:r>
          </a:p>
          <a:p>
            <a:pPr>
              <a:buNone/>
            </a:pPr>
            <a:r>
              <a:rPr lang="ru-RU" dirty="0" smtClean="0"/>
              <a:t>Банку вкусного варенья </a:t>
            </a:r>
          </a:p>
          <a:p>
            <a:pPr>
              <a:buNone/>
            </a:pPr>
            <a:r>
              <a:rPr lang="ru-RU" dirty="0" smtClean="0"/>
              <a:t>Мы съедим на Дне рожденья. </a:t>
            </a:r>
          </a:p>
          <a:p>
            <a:pPr>
              <a:buNone/>
            </a:pPr>
            <a:r>
              <a:rPr lang="ru-RU" dirty="0" smtClean="0"/>
              <a:t>Чтоб ни капли не пропало, </a:t>
            </a:r>
          </a:p>
          <a:p>
            <a:pPr>
              <a:buNone/>
            </a:pPr>
            <a:r>
              <a:rPr lang="ru-RU" dirty="0" smtClean="0"/>
              <a:t>Я все губки облизала.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открыть рот;</a:t>
            </a:r>
          </a:p>
          <a:p>
            <a:r>
              <a:rPr lang="ru-RU" dirty="0" smtClean="0"/>
              <a:t>широким языком в форме «чашечки» облизать верхнюю губу.</a:t>
            </a:r>
          </a:p>
        </p:txBody>
      </p:sp>
    </p:spTree>
    <p:extLst>
      <p:ext uri="{BB962C8B-B14F-4D97-AF65-F5344CB8AC3E}">
        <p14:creationId xmlns:p14="http://schemas.microsoft.com/office/powerpoint/2010/main" val="9647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Дыхательная  гимнастика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Перышко, лети! </a:t>
            </a:r>
          </a:p>
          <a:p>
            <a:pPr algn="ctr">
              <a:buNone/>
            </a:pPr>
            <a:endParaRPr lang="ru-RU" b="1" dirty="0" smtClean="0"/>
          </a:p>
          <a:p>
            <a:pPr algn="just"/>
            <a:r>
              <a:rPr lang="ru-RU" dirty="0" smtClean="0"/>
              <a:t>Цель: развитие сильного плавного направленного выдоха; активизация губных мышц. </a:t>
            </a:r>
          </a:p>
          <a:p>
            <a:pPr algn="just"/>
            <a:r>
              <a:rPr lang="ru-RU" dirty="0" smtClean="0"/>
              <a:t>Оборудование: птичье перышко. </a:t>
            </a:r>
          </a:p>
          <a:p>
            <a:pPr algn="just"/>
            <a:r>
              <a:rPr lang="ru-RU" dirty="0" smtClean="0"/>
              <a:t>Ход игры: Подбросьте перышко вверх и дуйте на него, не давая упасть вниз. Затем предложите подуть ребенку. Обратите его внимание на то, что дуть нужно сильно, направляя струю воздуха на перышко снизу вверх.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88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Повторение.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03387" y="3244334"/>
            <a:ext cx="23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Picture 2" descr="ᐈ Сковородка рисунки, фото сковорода рисунок | скачать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371600"/>
            <a:ext cx="5252013" cy="3457576"/>
          </a:xfrm>
          <a:prstGeom prst="rect">
            <a:avLst/>
          </a:prstGeom>
          <a:noFill/>
        </p:spPr>
      </p:pic>
      <p:pic>
        <p:nvPicPr>
          <p:cNvPr id="8" name="Picture 2" descr="ᐈ Вилка рисунки, фото картинки вилки | скачать на Depositphotos®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371600"/>
            <a:ext cx="2392325" cy="2057400"/>
          </a:xfrm>
          <a:prstGeom prst="rect">
            <a:avLst/>
          </a:prstGeom>
          <a:noFill/>
        </p:spPr>
      </p:pic>
      <p:pic>
        <p:nvPicPr>
          <p:cNvPr id="10" name="Picture 2" descr="ᐈ Ножом фотографии, фото нож | скачать на Depositphotos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657600"/>
            <a:ext cx="4038600" cy="269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15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Примерные задания на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Взрослый показывает картинку  и спрашивает: «Что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спрашивает: «Где сковорода?» или «Покажи сковороду». В случае затруднения оказывает помощь. </a:t>
            </a:r>
          </a:p>
          <a:p>
            <a:pPr algn="just"/>
            <a:r>
              <a:rPr lang="ru-RU" dirty="0" smtClean="0"/>
              <a:t>Игра «Да -нет». Взрослый показывает картинку и спрашивает: «Это сковорода?»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«нож», «вилка».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237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Задания по новой теме.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Ребенку предлагается картинка с надписью.</a:t>
            </a:r>
          </a:p>
          <a:p>
            <a:pPr algn="just"/>
            <a:r>
              <a:rPr lang="ru-RU" dirty="0" smtClean="0"/>
              <a:t>Взрослый произносит написанное слово: «сковорода».</a:t>
            </a:r>
          </a:p>
          <a:p>
            <a:pPr algn="just"/>
            <a:r>
              <a:rPr lang="ru-RU" dirty="0" smtClean="0"/>
              <a:t>Предлагаем карточку (напечатать или написать от руки печатными буквами) со словом «сковорода», произносим слово  «сковорода» и прикладываем карточку к картинке с надписью. Обращаем внимание, что надписи одинаковые. Для этого  произносим слово и одновременно показываем надпись  под картинкой,  далее снова произносим слово и показываем надпись на карточке.</a:t>
            </a:r>
          </a:p>
          <a:p>
            <a:pPr algn="just"/>
            <a:r>
              <a:rPr lang="ru-RU" dirty="0" smtClean="0"/>
              <a:t>Предлагаем карточку со словом «сковорода», произносим слово «сковорода» и прикладываем карточку  к картинке  (надпись на картинке закрыта). Открываем надпись на картинке и обращаем внимание на то, что  слова одинаковые.</a:t>
            </a:r>
          </a:p>
          <a:p>
            <a:pPr algn="just"/>
            <a:r>
              <a:rPr lang="ru-RU" dirty="0" smtClean="0"/>
              <a:t>Учим ребенка самостоятельно прикладывать карточку с надписью к картинке, просим произносить его слово «сковорода» (если возможно), оказываем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95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4953000"/>
            <a:ext cx="7772400" cy="1447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сковорода</a:t>
            </a:r>
            <a:endParaRPr lang="ru-RU" sz="9600" dirty="0"/>
          </a:p>
        </p:txBody>
      </p:sp>
      <p:pic>
        <p:nvPicPr>
          <p:cNvPr id="5" name="Picture 2" descr="ᐈ Сковородка рисунки, фото сковорода рисунок | скачать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90600"/>
            <a:ext cx="5715000" cy="3762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863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429000" cy="45720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/>
              <a:t>Посуда. </a:t>
            </a:r>
          </a:p>
          <a:p>
            <a:pPr>
              <a:buNone/>
            </a:pPr>
            <a:r>
              <a:rPr lang="ru-RU" dirty="0" smtClean="0"/>
              <a:t>Раз, два, три, четыре,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Мы посуду перемыли: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Чайник, чашку, ковшик, ложку </a:t>
            </a:r>
          </a:p>
          <a:p>
            <a:pPr>
              <a:buNone/>
            </a:pPr>
            <a:r>
              <a:rPr lang="ru-RU" dirty="0" smtClean="0"/>
              <a:t>И большую поварёшку. 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dirty="0" smtClean="0"/>
              <a:t>Чередование хлопков в ладоши и ударов кулачков друг о друга.</a:t>
            </a:r>
          </a:p>
          <a:p>
            <a:r>
              <a:rPr lang="ru-RU" dirty="0" smtClean="0"/>
              <a:t>Одна ладонь скользит по другой по кругу.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Загибать пальчики по одному, начиная с большого. </a:t>
            </a:r>
          </a:p>
        </p:txBody>
      </p:sp>
    </p:spTree>
    <p:extLst>
      <p:ext uri="{BB962C8B-B14F-4D97-AF65-F5344CB8AC3E}">
        <p14:creationId xmlns:p14="http://schemas.microsoft.com/office/powerpoint/2010/main" val="256956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47799"/>
            <a:ext cx="7772400" cy="1447801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Урок 1. </a:t>
            </a:r>
            <a:r>
              <a:rPr lang="ru-RU" sz="3200" dirty="0" smtClean="0"/>
              <a:t>Посуда</a:t>
            </a:r>
            <a:r>
              <a:rPr lang="ru-RU" sz="3200" dirty="0" smtClean="0"/>
              <a:t>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Сковорода</a:t>
            </a:r>
            <a:r>
              <a:rPr lang="ru-RU" sz="3200" dirty="0" smtClean="0"/>
              <a:t>. Вилка. Нож. Чайник.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Узнавание предметов.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6122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Мы посуду перемыли,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Только чашку мы разбили, </a:t>
            </a:r>
          </a:p>
          <a:p>
            <a:pPr>
              <a:buNone/>
            </a:pPr>
            <a:r>
              <a:rPr lang="ru-RU" dirty="0" smtClean="0"/>
              <a:t>Ковшик тоже развалился,</a:t>
            </a:r>
          </a:p>
          <a:p>
            <a:pPr>
              <a:buNone/>
            </a:pPr>
            <a:r>
              <a:rPr lang="ru-RU" dirty="0" smtClean="0"/>
              <a:t>Нос у чайника отбился.</a:t>
            </a:r>
          </a:p>
          <a:p>
            <a:pPr>
              <a:buNone/>
            </a:pPr>
            <a:r>
              <a:rPr lang="ru-RU" dirty="0" smtClean="0"/>
              <a:t>Ложку мы чуть-чуть сломали. </a:t>
            </a:r>
          </a:p>
          <a:p>
            <a:pPr>
              <a:buNone/>
            </a:pPr>
            <a:r>
              <a:rPr lang="ru-RU" dirty="0" smtClean="0"/>
              <a:t>Так мы маме помогали.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Одна ладонь скользит по другой.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Разгибать пальчики по одному, начиная с большого.</a:t>
            </a:r>
          </a:p>
          <a:p>
            <a:endParaRPr lang="ru-RU" dirty="0" smtClean="0"/>
          </a:p>
          <a:p>
            <a:r>
              <a:rPr lang="ru-RU" dirty="0" smtClean="0"/>
              <a:t>Удар кулачками друг о друга, хлопок в ладоши.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0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        Аналогичные задания проводим со словами «нож», «вилка».  </a:t>
            </a:r>
          </a:p>
        </p:txBody>
      </p:sp>
    </p:spTree>
    <p:extLst>
      <p:ext uri="{BB962C8B-B14F-4D97-AF65-F5344CB8AC3E}">
        <p14:creationId xmlns:p14="http://schemas.microsoft.com/office/powerpoint/2010/main" val="126105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нож</a:t>
            </a:r>
            <a:endParaRPr lang="ru-RU" sz="9600" dirty="0"/>
          </a:p>
        </p:txBody>
      </p:sp>
      <p:pic>
        <p:nvPicPr>
          <p:cNvPr id="5" name="Picture 2" descr="ᐈ Ножом фотографии, фото нож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14400"/>
            <a:ext cx="5715000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239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вилка</a:t>
            </a:r>
            <a:endParaRPr lang="ru-RU" sz="9600" dirty="0"/>
          </a:p>
        </p:txBody>
      </p:sp>
      <p:pic>
        <p:nvPicPr>
          <p:cNvPr id="5" name="Picture 2" descr="ᐈ Вилка рисунки, фото картинки вилки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143000"/>
            <a:ext cx="4038600" cy="34731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146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Предлагаем ребенку три картинки: сковорода, нож, вилка. Выбираем одну из карточек с надписью и просим найти нужную картинку, приложив к ней надпись.</a:t>
            </a:r>
          </a:p>
          <a:p>
            <a:pPr algn="just"/>
            <a:r>
              <a:rPr lang="ru-RU" dirty="0" smtClean="0"/>
              <a:t>Предлагаем ребенку три карточки с надписями: сковорода, нож, вилка. Выбираем одну из картинок с изображением указанных предметов и просим найти нужную надпись, приложив к ней картинку.</a:t>
            </a:r>
          </a:p>
          <a:p>
            <a:pPr algn="just"/>
            <a:r>
              <a:rPr lang="ru-RU" dirty="0" smtClean="0"/>
              <a:t>Предлагаем ребенку три картинки и три карточки с  соответствующими надписями: сковорода, нож, вилка. Просим ребенка  разложить надписи под картинками.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1639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Дополнительное задание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https://learningapps.org/watch?v=p2r7hr6rk20</a:t>
            </a:r>
            <a:r>
              <a:rPr lang="ru-RU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 данной ссылке можно выполнить задание на печатание слова на клавиатуре.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0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/>
              <a:t>Бульки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Цель: развитие сильного ротового выдоха; обучение умению дуть через трубочку; активизация губных мышц. </a:t>
            </a:r>
          </a:p>
          <a:p>
            <a:r>
              <a:rPr lang="ru-RU" dirty="0" smtClean="0"/>
              <a:t>Оборудование: стакан с водой, коктейльные трубочки разного диаметра. </a:t>
            </a:r>
          </a:p>
          <a:p>
            <a:r>
              <a:rPr lang="ru-RU" dirty="0" smtClean="0"/>
              <a:t>Ход игры: </a:t>
            </a:r>
            <a:r>
              <a:rPr lang="ru-RU" sz="2900" dirty="0" smtClean="0"/>
              <a:t>В стакан, наполовину наполненный водой, опустите коктейльную трубочку и подуйте в нее - пузыри с громким бульканьем будут подниматься на поверхность. Затем дайте трубочку ребенку и предложите подуть. - Давай сделаем веселые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! Возьми трубочку и подуй в стакан воды. Если дуть слабо - получаются маленькие </a:t>
            </a:r>
            <a:r>
              <a:rPr lang="ru-RU" sz="2900" dirty="0" err="1" smtClean="0"/>
              <a:t>бульки</a:t>
            </a:r>
            <a:r>
              <a:rPr lang="ru-RU" sz="2900" dirty="0" smtClean="0"/>
              <a:t>. А если подуть сильно, то получается целая буря! Давай устроим бурю! По "буре" в воде можно легко оценить силу выдоха и его длительность. В начале занятий диаметр трубочки должен быть 5-6 мм, в дальнейшем можно использовать более тонкие трубочки.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Чашечка </a:t>
            </a:r>
          </a:p>
          <a:p>
            <a:pPr>
              <a:buNone/>
            </a:pPr>
            <a:r>
              <a:rPr lang="ru-RU" dirty="0" smtClean="0"/>
              <a:t>Чашечку в шкафу возьмем, </a:t>
            </a:r>
          </a:p>
          <a:p>
            <a:pPr>
              <a:buNone/>
            </a:pPr>
            <a:r>
              <a:rPr lang="ru-RU" dirty="0" smtClean="0"/>
              <a:t>Чаю сладкого нальем.</a:t>
            </a:r>
          </a:p>
          <a:p>
            <a:pPr>
              <a:buNone/>
            </a:pPr>
            <a:r>
              <a:rPr lang="ru-RU" dirty="0" smtClean="0"/>
              <a:t>Вкусный чай мы будем пить. </a:t>
            </a:r>
          </a:p>
          <a:p>
            <a:pPr>
              <a:buNone/>
            </a:pPr>
            <a:r>
              <a:rPr lang="ru-RU" dirty="0" smtClean="0"/>
              <a:t>Чашку не забудь помыть.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Улыбнуться;</a:t>
            </a:r>
          </a:p>
          <a:p>
            <a:r>
              <a:rPr lang="ru-RU" dirty="0" smtClean="0"/>
              <a:t>широко открыть рот;</a:t>
            </a:r>
          </a:p>
          <a:p>
            <a:r>
              <a:rPr lang="ru-RU" dirty="0" smtClean="0"/>
              <a:t>высунуть широкий язык и придать ему форму «чашечки» (т. е. слегка приподнять кончик языка)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Пальчиковая гимнастика.</a:t>
            </a:r>
          </a:p>
          <a:p>
            <a:pPr algn="ctr">
              <a:buNone/>
            </a:pPr>
            <a:r>
              <a:rPr lang="ru-RU" dirty="0" smtClean="0"/>
              <a:t>Упражнение </a:t>
            </a:r>
            <a:r>
              <a:rPr lang="ru-RU" b="1" dirty="0" smtClean="0"/>
              <a:t>«Тесто» 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Тесто мы месили </a:t>
            </a:r>
            <a:r>
              <a:rPr lang="ru-RU" dirty="0" smtClean="0"/>
              <a:t>(сжимаем кисти рук)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Мы пирог лепили </a:t>
            </a:r>
            <a:r>
              <a:rPr lang="ru-RU" dirty="0" smtClean="0"/>
              <a:t>(ладошки лепят)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Шлёп, шлёп,  Шлёп, шлёп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Слепим мы большой пирог! </a:t>
            </a:r>
            <a:r>
              <a:rPr lang="ru-RU" dirty="0" smtClean="0"/>
              <a:t>(разводим руки)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Посуда. Примерные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Взрослый показывает предмет (игрушку, картинку) и произносит:  «Сковорода» или «Это сковорода».</a:t>
            </a:r>
          </a:p>
          <a:p>
            <a:pPr algn="just"/>
            <a:r>
              <a:rPr lang="ru-RU" dirty="0" smtClean="0"/>
              <a:t>Взрослый показывает предмет (игрушку, картинку) и спрашивает: «Что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спрашивает: «Где сковорода?» или «Покажи сковороду». В случае затруднения оказывает помощь. (Количество предметов  определяется в соответствии с особенностями и возможностями ребенка).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просит: «Возьми сковороду» или «Дай сковороду». В случае затруднения оказывает помощь.</a:t>
            </a:r>
          </a:p>
          <a:p>
            <a:pPr algn="just"/>
            <a:r>
              <a:rPr lang="ru-RU" dirty="0" smtClean="0"/>
              <a:t>Игра «Да -нет». Взрослый показывает предмет (игрушку, картинку) и спрашивает: «Это сковорода?».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«вилка, нож, чайник».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Иллюстративный материал.</a:t>
            </a:r>
            <a:br>
              <a:rPr lang="ru-RU" dirty="0" smtClean="0"/>
            </a:br>
            <a:r>
              <a:rPr lang="ru-RU" dirty="0" smtClean="0"/>
              <a:t>Это сковорода.</a:t>
            </a:r>
            <a:endParaRPr lang="ru-RU" dirty="0"/>
          </a:p>
        </p:txBody>
      </p:sp>
      <p:pic>
        <p:nvPicPr>
          <p:cNvPr id="4098" name="Picture 2" descr="ᐈ Сковородка рисунки, фото сковорода рисунок | скачать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752600"/>
            <a:ext cx="5715000" cy="3762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вилка.</a:t>
            </a:r>
            <a:endParaRPr lang="ru-RU" dirty="0"/>
          </a:p>
        </p:txBody>
      </p:sp>
      <p:sp>
        <p:nvSpPr>
          <p:cNvPr id="11266" name="AutoShape 2" descr="ᐈ Картинка ложки фото, фотографии ложки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ᐈ Вилка рисунки, фото картинки вилки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752600"/>
            <a:ext cx="4038600" cy="3473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нож.</a:t>
            </a:r>
            <a:endParaRPr lang="ru-RU" dirty="0"/>
          </a:p>
        </p:txBody>
      </p:sp>
      <p:pic>
        <p:nvPicPr>
          <p:cNvPr id="2050" name="Picture 2" descr="ᐈ Ножом фотографии, фото нож | скачать на Depositphotos®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905000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168</TotalTime>
  <Words>1019</Words>
  <Application>Microsoft Office PowerPoint</Application>
  <PresentationFormat>Экран (4:3)</PresentationFormat>
  <Paragraphs>121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 Презентации к урокам по предмету речь и альтернативная коммуникация. Тема: Посуда. Сковорода. Вилка. Нож. Чайник. </vt:lpstr>
      <vt:lpstr>Урок 1. Посуда.  Сковорода. Вилка. Нож. Чайник.  Узнавание предметов.</vt:lpstr>
      <vt:lpstr>Дыхательная гимнастика.</vt:lpstr>
      <vt:lpstr>Артикуляционная гимнастика.</vt:lpstr>
      <vt:lpstr>Развитие мелкой моторики.</vt:lpstr>
      <vt:lpstr>Посуда. Примерные задания.</vt:lpstr>
      <vt:lpstr>Иллюстративный материал. Это сковорода.</vt:lpstr>
      <vt:lpstr> Это вилка.</vt:lpstr>
      <vt:lpstr> Это нож.</vt:lpstr>
      <vt:lpstr>Это чайник.</vt:lpstr>
      <vt:lpstr>Урок 2. Посуда.  Глобальное чтение.  Сковорода. Нож. Вилка.</vt:lpstr>
      <vt:lpstr>Артикуляционная гимнастика</vt:lpstr>
      <vt:lpstr>Артикуляционная гимнастика</vt:lpstr>
      <vt:lpstr>Дыхательная  гимнастика</vt:lpstr>
      <vt:lpstr>Повторение.</vt:lpstr>
      <vt:lpstr>Примерные задания на повторение</vt:lpstr>
      <vt:lpstr>Задания по новой теме.</vt:lpstr>
      <vt:lpstr>сковорода</vt:lpstr>
      <vt:lpstr>Пальчиковая гимнастика</vt:lpstr>
      <vt:lpstr>Пальчиковая гимнастика</vt:lpstr>
      <vt:lpstr>Презентация PowerPoint</vt:lpstr>
      <vt:lpstr>нож</vt:lpstr>
      <vt:lpstr>вилка</vt:lpstr>
      <vt:lpstr>Закрепление </vt:lpstr>
      <vt:lpstr>Дополнительное задание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теме «Дикие животные. Медведь. Еж. Лиса. Заяц. Узнавание предметов».</dc:title>
  <dc:creator>Mama</dc:creator>
  <cp:lastModifiedBy>Пользователь</cp:lastModifiedBy>
  <cp:revision>26</cp:revision>
  <dcterms:created xsi:type="dcterms:W3CDTF">2020-04-01T06:33:00Z</dcterms:created>
  <dcterms:modified xsi:type="dcterms:W3CDTF">2022-09-30T10:17:58Z</dcterms:modified>
</cp:coreProperties>
</file>