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9" r:id="rId3"/>
    <p:sldId id="261" r:id="rId4"/>
    <p:sldId id="262" r:id="rId5"/>
    <p:sldId id="260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Дзюбенко Л.Н., учитель индивидуального обучения ГОУ РК С(К)Ш №40 г. Сыктывкара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3716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Презентация </a:t>
            </a:r>
            <a:r>
              <a:rPr lang="ru-RU" sz="2000" dirty="0"/>
              <a:t>к </a:t>
            </a:r>
            <a:r>
              <a:rPr lang="ru-RU" sz="2000" dirty="0" smtClean="0"/>
              <a:t>уроку по </a:t>
            </a:r>
            <a:r>
              <a:rPr lang="ru-RU" sz="2000" dirty="0"/>
              <a:t>предмету речь и альтернативная коммуникация</a:t>
            </a:r>
            <a:r>
              <a:rPr lang="ru-RU" sz="2000" dirty="0" smtClean="0"/>
              <a:t>. </a:t>
            </a:r>
            <a:br>
              <a:rPr lang="ru-RU" sz="2000" dirty="0" smtClean="0"/>
            </a:br>
            <a:r>
              <a:rPr lang="ru-RU" sz="2000" dirty="0" smtClean="0"/>
              <a:t>Тема: </a:t>
            </a:r>
            <a:r>
              <a:rPr lang="ru-RU" sz="2000" dirty="0" smtClean="0"/>
              <a:t>Транспорт</a:t>
            </a:r>
            <a:r>
              <a:rPr lang="ru-RU" sz="2000" dirty="0" smtClean="0"/>
              <a:t>. Автобус. Машина. </a:t>
            </a:r>
            <a:r>
              <a:rPr lang="ru-RU" sz="2000" dirty="0" smtClean="0"/>
              <a:t>Самолёт.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Узнавание предметов.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Что это?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автобус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Что за чудо – едет дом! </a:t>
            </a:r>
          </a:p>
          <a:p>
            <a:pPr>
              <a:buNone/>
            </a:pPr>
            <a:r>
              <a:rPr lang="ru-RU" dirty="0" smtClean="0"/>
              <a:t>Пассажиров много в нем, </a:t>
            </a:r>
          </a:p>
          <a:p>
            <a:pPr>
              <a:buNone/>
            </a:pPr>
            <a:r>
              <a:rPr lang="ru-RU" dirty="0" smtClean="0"/>
              <a:t>Носит обувь из резины </a:t>
            </a:r>
          </a:p>
          <a:p>
            <a:pPr>
              <a:buNone/>
            </a:pPr>
            <a:r>
              <a:rPr lang="ru-RU" dirty="0" smtClean="0"/>
              <a:t>И питается бензином.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cap="all" dirty="0" smtClean="0"/>
          </a:p>
          <a:p>
            <a:endParaRPr lang="ru-RU" dirty="0"/>
          </a:p>
        </p:txBody>
      </p:sp>
      <p:pic>
        <p:nvPicPr>
          <p:cNvPr id="10" name="Picture 2" descr="Вектор 8.8 — характеристики автобуса, фото, цена у дилеров"/>
          <p:cNvPicPr>
            <a:picLocks noGrp="1" noChangeAspect="1" noChangeArrowheads="1"/>
          </p:cNvPicPr>
          <p:nvPr>
            <p:ph sz="half" idx="4"/>
          </p:nvPr>
        </p:nvPicPr>
        <p:blipFill>
          <a:blip r:embed="rId2"/>
          <a:stretch>
            <a:fillRect/>
          </a:stretch>
        </p:blipFill>
        <p:spPr bwMode="auto">
          <a:xfrm>
            <a:off x="4953000" y="3024187"/>
            <a:ext cx="3733800" cy="233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Загадки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Что это?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машина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Четыре колеса,</a:t>
            </a:r>
          </a:p>
          <a:p>
            <a:pPr>
              <a:buNone/>
            </a:pPr>
            <a:r>
              <a:rPr lang="ru-RU" i="1" dirty="0" smtClean="0"/>
              <a:t>Резиновые шины,</a:t>
            </a:r>
          </a:p>
          <a:p>
            <a:pPr>
              <a:buNone/>
            </a:pPr>
            <a:r>
              <a:rPr lang="ru-RU" i="1" dirty="0" smtClean="0"/>
              <a:t>Мотор и тормоза. </a:t>
            </a:r>
          </a:p>
          <a:p>
            <a:pPr>
              <a:buNone/>
            </a:pPr>
            <a:r>
              <a:rPr lang="ru-RU" i="1" dirty="0" smtClean="0"/>
              <a:t>И что это? </a:t>
            </a:r>
            <a:endParaRPr lang="ru-RU" dirty="0"/>
          </a:p>
        </p:txBody>
      </p:sp>
      <p:pic>
        <p:nvPicPr>
          <p:cNvPr id="9" name="Picture 12" descr="Купить Радиоуправляемая машина Skymoto SK-2 Грузовая машина 3-х ..."/>
          <p:cNvPicPr>
            <a:picLocks noGrp="1" noChangeAspect="1" noChangeArrowheads="1"/>
          </p:cNvPicPr>
          <p:nvPr>
            <p:ph sz="half" idx="4"/>
          </p:nvPr>
        </p:nvPicPr>
        <p:blipFill>
          <a:blip r:embed="rId2"/>
          <a:stretch>
            <a:fillRect/>
          </a:stretch>
        </p:blipFill>
        <p:spPr bwMode="auto">
          <a:xfrm>
            <a:off x="4953000" y="2324100"/>
            <a:ext cx="37338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Загадки.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Что это?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самолёт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Очень длинный и могучий, </a:t>
            </a:r>
          </a:p>
          <a:p>
            <a:pPr>
              <a:buNone/>
            </a:pPr>
            <a:r>
              <a:rPr lang="ru-RU" dirty="0" smtClean="0"/>
              <a:t>Он летит, пронзая тучи.</a:t>
            </a:r>
          </a:p>
          <a:p>
            <a:pPr>
              <a:buNone/>
            </a:pPr>
            <a:r>
              <a:rPr lang="ru-RU" dirty="0" smtClean="0"/>
              <a:t>Громко в облаках ревёт,</a:t>
            </a:r>
          </a:p>
          <a:p>
            <a:pPr>
              <a:buNone/>
            </a:pPr>
            <a:r>
              <a:rPr lang="ru-RU" dirty="0" smtClean="0"/>
              <a:t> Пассажиров он везёт. </a:t>
            </a:r>
            <a:endParaRPr lang="ru-RU" dirty="0"/>
          </a:p>
        </p:txBody>
      </p:sp>
      <p:pic>
        <p:nvPicPr>
          <p:cNvPr id="5" name="Picture 10" descr="Самолет МС-21-300 совершил экстренную посадку в Жуковском ..."/>
          <p:cNvPicPr>
            <a:picLocks noGrp="1" noChangeAspect="1" noChangeArrowheads="1"/>
          </p:cNvPicPr>
          <p:nvPr>
            <p:ph sz="half" idx="4"/>
          </p:nvPr>
        </p:nvPicPr>
        <p:blipFill>
          <a:blip r:embed="rId2"/>
          <a:stretch>
            <a:fillRect/>
          </a:stretch>
        </p:blipFill>
        <p:spPr bwMode="auto">
          <a:xfrm>
            <a:off x="4953000" y="2945777"/>
            <a:ext cx="3733800" cy="2490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AutoShape 6" descr="ᐈ Самолетов фотографии, фото самолет | скачать на Depositphotos®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ᐈ Самолетов фотографии, фото самолет | скачать на Depositphotos®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Дыхательная гимнастика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Самолётик - самолёт </a:t>
            </a:r>
            <a:endParaRPr lang="ru-RU" i="1" dirty="0" smtClean="0"/>
          </a:p>
          <a:p>
            <a:endParaRPr lang="ru-RU" i="1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Отправляется в полёт </a:t>
            </a:r>
          </a:p>
          <a:p>
            <a:r>
              <a:rPr lang="ru-RU" dirty="0" err="1" smtClean="0"/>
              <a:t>Жу-жу</a:t>
            </a:r>
            <a:r>
              <a:rPr lang="ru-RU" dirty="0" smtClean="0"/>
              <a:t> -</a:t>
            </a:r>
            <a:r>
              <a:rPr lang="ru-RU" dirty="0" err="1" smtClean="0"/>
              <a:t>жу</a:t>
            </a:r>
            <a:r>
              <a:rPr lang="ru-RU" dirty="0" smtClean="0"/>
              <a:t> </a:t>
            </a:r>
          </a:p>
          <a:p>
            <a:r>
              <a:rPr lang="ru-RU" dirty="0" err="1" smtClean="0"/>
              <a:t>Жу-жу-жу</a:t>
            </a:r>
            <a:r>
              <a:rPr lang="ru-RU" dirty="0" smtClean="0"/>
              <a:t> </a:t>
            </a:r>
          </a:p>
          <a:p>
            <a:r>
              <a:rPr lang="ru-RU" dirty="0" smtClean="0"/>
              <a:t>Постою и отдохну </a:t>
            </a:r>
          </a:p>
          <a:p>
            <a:r>
              <a:rPr lang="ru-RU" dirty="0" smtClean="0"/>
              <a:t>Я налево полечу </a:t>
            </a:r>
          </a:p>
          <a:p>
            <a:r>
              <a:rPr lang="ru-RU" dirty="0" err="1" smtClean="0"/>
              <a:t>Жу</a:t>
            </a:r>
            <a:r>
              <a:rPr lang="ru-RU" dirty="0" smtClean="0"/>
              <a:t> – </a:t>
            </a:r>
            <a:r>
              <a:rPr lang="ru-RU" dirty="0" err="1" smtClean="0"/>
              <a:t>жу</a:t>
            </a:r>
            <a:r>
              <a:rPr lang="ru-RU" dirty="0" smtClean="0"/>
              <a:t> – </a:t>
            </a:r>
            <a:r>
              <a:rPr lang="ru-RU" dirty="0" err="1" smtClean="0"/>
              <a:t>жу</a:t>
            </a:r>
            <a:r>
              <a:rPr lang="ru-RU" dirty="0" smtClean="0"/>
              <a:t> </a:t>
            </a:r>
          </a:p>
          <a:p>
            <a:r>
              <a:rPr lang="ru-RU" dirty="0" err="1" smtClean="0"/>
              <a:t>Жу</a:t>
            </a:r>
            <a:r>
              <a:rPr lang="ru-RU" dirty="0" smtClean="0"/>
              <a:t> - </a:t>
            </a:r>
            <a:r>
              <a:rPr lang="ru-RU" dirty="0" err="1" smtClean="0"/>
              <a:t>жу</a:t>
            </a:r>
            <a:r>
              <a:rPr lang="ru-RU" dirty="0" smtClean="0"/>
              <a:t> –</a:t>
            </a:r>
            <a:r>
              <a:rPr lang="ru-RU" dirty="0" err="1" smtClean="0"/>
              <a:t>жу</a:t>
            </a:r>
            <a:r>
              <a:rPr lang="ru-RU" dirty="0" smtClean="0"/>
              <a:t> </a:t>
            </a:r>
          </a:p>
          <a:p>
            <a:r>
              <a:rPr lang="ru-RU" dirty="0" smtClean="0"/>
              <a:t>Постою и отдохну </a:t>
            </a:r>
          </a:p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ребенок разводит руки в стороны ладошками вверх, поднимает голову, вдох</a:t>
            </a:r>
          </a:p>
          <a:p>
            <a:r>
              <a:rPr lang="ru-RU" i="1" dirty="0" smtClean="0"/>
              <a:t>задерживает дыхание</a:t>
            </a:r>
          </a:p>
          <a:p>
            <a:r>
              <a:rPr lang="ru-RU" i="1" dirty="0" smtClean="0"/>
              <a:t>делает поворот вправо</a:t>
            </a:r>
          </a:p>
          <a:p>
            <a:r>
              <a:rPr lang="ru-RU" i="1" dirty="0" smtClean="0"/>
              <a:t>выдох, произносит ж-ж-ж</a:t>
            </a:r>
          </a:p>
          <a:p>
            <a:r>
              <a:rPr lang="ru-RU" i="1" dirty="0" smtClean="0"/>
              <a:t>встает прямо, опустив руки</a:t>
            </a:r>
          </a:p>
          <a:p>
            <a:r>
              <a:rPr lang="ru-RU" i="1" dirty="0" smtClean="0"/>
              <a:t>поднимает голову, вдох</a:t>
            </a:r>
          </a:p>
          <a:p>
            <a:r>
              <a:rPr lang="ru-RU" i="1" dirty="0" smtClean="0"/>
              <a:t>делает поворот влево</a:t>
            </a:r>
          </a:p>
          <a:p>
            <a:r>
              <a:rPr lang="ru-RU" i="1" dirty="0" smtClean="0"/>
              <a:t>выдох, ж-ж-ж</a:t>
            </a:r>
          </a:p>
          <a:p>
            <a:r>
              <a:rPr lang="ru-RU" i="1" dirty="0" smtClean="0"/>
              <a:t>встаёт прямо и опускает руки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Самолёт гудит</a:t>
            </a:r>
          </a:p>
          <a:p>
            <a:r>
              <a:rPr lang="ru-RU" dirty="0" smtClean="0"/>
              <a:t> Цель. Вызвать звук, близкий по акустическим признакам к звуку Л. </a:t>
            </a:r>
          </a:p>
          <a:p>
            <a:r>
              <a:rPr lang="ru-RU" dirty="0" smtClean="0"/>
              <a:t>Описание. Приоткроем рот, улыбнёмся и длительно произнося звук Ы, протолкнём кончик языка между верхними и нижними зубами.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Пальчиковая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Транспорт</a:t>
            </a:r>
            <a:endParaRPr lang="ru-RU" dirty="0" smtClean="0"/>
          </a:p>
          <a:p>
            <a:r>
              <a:rPr lang="ru-RU" b="1" i="1" dirty="0" smtClean="0"/>
              <a:t>Цель:</a:t>
            </a:r>
            <a:r>
              <a:rPr lang="ru-RU" dirty="0" smtClean="0"/>
              <a:t> развитие мелкой моторики,  координации движений пальцев рук.</a:t>
            </a:r>
          </a:p>
          <a:p>
            <a:r>
              <a:rPr lang="ru-RU" dirty="0" smtClean="0"/>
              <a:t>По шоссе идут машины,       </a:t>
            </a:r>
            <a:r>
              <a:rPr lang="ru-RU" i="1" dirty="0" smtClean="0"/>
              <a:t>(Крутим воображаемый руль.)</a:t>
            </a:r>
            <a:endParaRPr lang="ru-RU" dirty="0" smtClean="0"/>
          </a:p>
          <a:p>
            <a:r>
              <a:rPr lang="ru-RU" dirty="0" smtClean="0"/>
              <a:t>По асфальту едут шины.      </a:t>
            </a:r>
            <a:r>
              <a:rPr lang="ru-RU" i="1" dirty="0" smtClean="0"/>
              <a:t>(Локти прижаты к туловищу, ладони двигаются параллельно друг другу.)</a:t>
            </a:r>
            <a:endParaRPr lang="ru-RU" dirty="0" smtClean="0"/>
          </a:p>
          <a:p>
            <a:r>
              <a:rPr lang="ru-RU" dirty="0" smtClean="0"/>
              <a:t>По дороге не беги,                </a:t>
            </a:r>
            <a:r>
              <a:rPr lang="ru-RU" i="1" dirty="0" smtClean="0"/>
              <a:t>(Погрозили пальцем.)</a:t>
            </a:r>
            <a:endParaRPr lang="ru-RU" dirty="0" smtClean="0"/>
          </a:p>
          <a:p>
            <a:r>
              <a:rPr lang="ru-RU" dirty="0" smtClean="0"/>
              <a:t>Я скажу тебе: «</a:t>
            </a:r>
            <a:r>
              <a:rPr lang="ru-RU" dirty="0" err="1" smtClean="0"/>
              <a:t>Би-би</a:t>
            </a:r>
            <a:r>
              <a:rPr lang="ru-RU" dirty="0" smtClean="0"/>
              <a:t>».        </a:t>
            </a:r>
            <a:r>
              <a:rPr lang="ru-RU" i="1" dirty="0" smtClean="0"/>
              <a:t>(Рука сжата в кулак, большой палец выпрямлен – «сигналим».)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126523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Узнавание предметов.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Взрослый показывает картинку и спрашивает: «Что это?» Если ответ невозможен, произносит сам.</a:t>
            </a:r>
            <a:endParaRPr lang="ru-RU" sz="2400" dirty="0"/>
          </a:p>
        </p:txBody>
      </p:sp>
      <p:pic>
        <p:nvPicPr>
          <p:cNvPr id="4" name="Picture 2" descr="Вектор 8.8 — характеристики автобуса, фото, цена у дилеров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838201" y="4038600"/>
            <a:ext cx="3048000" cy="1905000"/>
          </a:xfrm>
          <a:prstGeom prst="rect">
            <a:avLst/>
          </a:prstGeom>
          <a:noFill/>
        </p:spPr>
      </p:pic>
      <p:pic>
        <p:nvPicPr>
          <p:cNvPr id="5" name="Picture 12" descr="Купить Радиоуправляемая машина Skymoto SK-2 Грузовая машина 3-х ...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248400" y="3505200"/>
            <a:ext cx="2438400" cy="2438400"/>
          </a:xfrm>
          <a:prstGeom prst="rect">
            <a:avLst/>
          </a:prstGeom>
          <a:noFill/>
        </p:spPr>
      </p:pic>
      <p:pic>
        <p:nvPicPr>
          <p:cNvPr id="6" name="Picture 10" descr="Самолет МС-21-300 совершил экстренную посадку в Жуковском ...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667000" y="1600200"/>
            <a:ext cx="3541528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Имитационные жесты.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Самолёт — жест «крылья»: развести руки в стороны. </a:t>
            </a:r>
          </a:p>
          <a:p>
            <a:r>
              <a:rPr lang="ru-RU" dirty="0" smtClean="0"/>
              <a:t>Машина - движения, изображающие руки на руле и поворачивающие руль.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352</TotalTime>
  <Words>215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Calibri</vt:lpstr>
      <vt:lpstr>Cambria</vt:lpstr>
      <vt:lpstr>Franklin Gothic Book</vt:lpstr>
      <vt:lpstr>Perpetua</vt:lpstr>
      <vt:lpstr>Wingdings 2</vt:lpstr>
      <vt:lpstr>Справедливость</vt:lpstr>
      <vt:lpstr>Презентация к уроку по предмету речь и альтернативная коммуникация.  Тема: Транспорт. Автобус. Машина. Самолёт. Узнавание предметов.</vt:lpstr>
      <vt:lpstr>Загадки</vt:lpstr>
      <vt:lpstr>Загадки</vt:lpstr>
      <vt:lpstr>Загадки.</vt:lpstr>
      <vt:lpstr>Дыхательная гимнастика</vt:lpstr>
      <vt:lpstr>Артикуляционная гимнастика</vt:lpstr>
      <vt:lpstr>Пальчиковая гимнастика</vt:lpstr>
      <vt:lpstr>Узнавание предметов.  Взрослый показывает картинку и спрашивает: «Что это?» Если ответ невозможен, произносит сам.</vt:lpstr>
      <vt:lpstr>Имитационные жесты.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Дидактический материал по теме «Дикие животные. Медведь. Еж. Лиса. Заяц. Узнавание предметов».</dc:title>
  <dc:creator>Mama</dc:creator>
  <cp:lastModifiedBy>Пользователь</cp:lastModifiedBy>
  <cp:revision>56</cp:revision>
  <dcterms:created xsi:type="dcterms:W3CDTF">2020-04-01T06:33:00Z</dcterms:created>
  <dcterms:modified xsi:type="dcterms:W3CDTF">2022-09-30T10:30:42Z</dcterms:modified>
</cp:coreProperties>
</file>