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57" r:id="rId8"/>
    <p:sldId id="263" r:id="rId9"/>
    <p:sldId id="264" r:id="rId10"/>
    <p:sldId id="265" r:id="rId11"/>
    <p:sldId id="266" r:id="rId12"/>
    <p:sldId id="272" r:id="rId13"/>
    <p:sldId id="269" r:id="rId14"/>
    <p:sldId id="268" r:id="rId15"/>
    <p:sldId id="267" r:id="rId16"/>
    <p:sldId id="270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zoogalaktika.ru/for-children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8201"/>
            <a:ext cx="7772400" cy="276225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Презентация к уроку по предмету окружающий природный мир. </a:t>
            </a:r>
            <a:br>
              <a:rPr lang="ru-RU" sz="3200" dirty="0" smtClean="0"/>
            </a:br>
            <a:r>
              <a:rPr lang="ru-RU" sz="3200" dirty="0" smtClean="0"/>
              <a:t>Тема: Дикие животные.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Дзюбенко Л.Н., учитель индивидуального обучения ГОУ РК С(К)Ш №40 г. Сыктывкара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Дикие животные.</a:t>
            </a:r>
            <a:endParaRPr lang="ru-RU" dirty="0"/>
          </a:p>
        </p:txBody>
      </p:sp>
      <p:pic>
        <p:nvPicPr>
          <p:cNvPr id="4" name="Picture 2" descr="Фонд Сапсан - Курганская область - Фауна Курганской облас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981200"/>
            <a:ext cx="1676400" cy="1955800"/>
          </a:xfrm>
          <a:prstGeom prst="rect">
            <a:avLst/>
          </a:prstGeom>
          <a:noFill/>
        </p:spPr>
      </p:pic>
      <p:pic>
        <p:nvPicPr>
          <p:cNvPr id="5" name="Picture 2" descr="Лиса на прозрачном - Png иконки #46 - PNG картинки с прозрачным ..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1371600"/>
            <a:ext cx="2209800" cy="2011017"/>
          </a:xfrm>
          <a:prstGeom prst="rect">
            <a:avLst/>
          </a:prstGeom>
          <a:noFill/>
        </p:spPr>
      </p:pic>
      <p:pic>
        <p:nvPicPr>
          <p:cNvPr id="6" name="Picture 4" descr="Картинки для детей медведь | Медведи гризли, Медведь, Изображения ..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62200" y="2286000"/>
            <a:ext cx="2817989" cy="2766753"/>
          </a:xfrm>
          <a:prstGeom prst="rect">
            <a:avLst/>
          </a:prstGeom>
          <a:noFill/>
        </p:spPr>
      </p:pic>
      <p:pic>
        <p:nvPicPr>
          <p:cNvPr id="7" name="Picture 2" descr="Волки PNG фото, скачать картинки волков в формате 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10200" y="3276600"/>
            <a:ext cx="3383280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/>
              <a:t>живут в природе;</a:t>
            </a:r>
          </a:p>
          <a:p>
            <a:r>
              <a:rPr lang="ru-RU" sz="4000" dirty="0" smtClean="0"/>
              <a:t>могут жить без помощи человека;</a:t>
            </a:r>
          </a:p>
          <a:p>
            <a:r>
              <a:rPr lang="ru-RU" sz="4000" dirty="0" smtClean="0"/>
              <a:t>сами добывают себе пищу;</a:t>
            </a:r>
          </a:p>
          <a:p>
            <a:r>
              <a:rPr lang="ru-RU" sz="4000" dirty="0" smtClean="0"/>
              <a:t>сами строят гнезда, норы.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Дикие животные: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Рассматриваем и описываем зайца, лису, волка, медведя.</a:t>
            </a:r>
          </a:p>
          <a:p>
            <a:pPr algn="just"/>
            <a:r>
              <a:rPr lang="ru-RU" dirty="0" smtClean="0"/>
              <a:t>Используем для описания слова-признаки из загадок.</a:t>
            </a:r>
          </a:p>
          <a:p>
            <a:pPr algn="just"/>
            <a:r>
              <a:rPr lang="ru-RU" dirty="0" smtClean="0"/>
              <a:t>Выделяем ведущие признаки по цвету,</a:t>
            </a:r>
          </a:p>
          <a:p>
            <a:pPr algn="just">
              <a:buNone/>
            </a:pPr>
            <a:r>
              <a:rPr lang="ru-RU" dirty="0" smtClean="0"/>
              <a:t>по величине. </a:t>
            </a:r>
          </a:p>
          <a:p>
            <a:pPr algn="just"/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cs typeface="Times New Roman" pitchFamily="18" charset="0"/>
              </a:rPr>
              <a:t>Работа с картинками.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Волк  (какой?) злой.</a:t>
            </a:r>
          </a:p>
          <a:p>
            <a:r>
              <a:rPr lang="ru-RU" dirty="0" smtClean="0"/>
              <a:t>Лиса (какая?) хитрая.</a:t>
            </a:r>
          </a:p>
          <a:p>
            <a:r>
              <a:rPr lang="ru-RU" dirty="0" smtClean="0"/>
              <a:t>Заяц (какой?) трусливый.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Выделение ведущих признаков (качества характера)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«Злой волк»</a:t>
            </a:r>
            <a:r>
              <a:rPr lang="ru-RU" dirty="0" smtClean="0"/>
              <a:t>: выражение лица злое, брови нахмурены.</a:t>
            </a:r>
          </a:p>
          <a:p>
            <a:r>
              <a:rPr lang="ru-RU" i="1" dirty="0" smtClean="0"/>
              <a:t>«Хитрая лиса»</a:t>
            </a:r>
            <a:r>
              <a:rPr lang="ru-RU" dirty="0" smtClean="0"/>
              <a:t>: улыбнуться, хитро прищурив глазки.</a:t>
            </a:r>
          </a:p>
          <a:p>
            <a:r>
              <a:rPr lang="ru-RU" i="1" dirty="0" smtClean="0"/>
              <a:t>«Трусливый зайка»</a:t>
            </a:r>
            <a:r>
              <a:rPr lang="ru-RU" dirty="0" smtClean="0"/>
              <a:t>: выражение лица испуганное.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Мимические упражнения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b="1" i="1" dirty="0" smtClean="0"/>
              <a:t>«Лиса идёт по следу»</a:t>
            </a:r>
            <a:r>
              <a:rPr lang="ru-RU" dirty="0" smtClean="0"/>
              <a:t>: короткие частые вдохи носом.</a:t>
            </a:r>
          </a:p>
          <a:p>
            <a:pPr>
              <a:buNone/>
            </a:pPr>
            <a:r>
              <a:rPr lang="ru-RU" dirty="0" smtClean="0"/>
              <a:t>Лисонька-лиса след зайца взяла.</a:t>
            </a:r>
          </a:p>
          <a:p>
            <a:pPr>
              <a:buNone/>
            </a:pPr>
            <a:r>
              <a:rPr lang="ru-RU" dirty="0" smtClean="0"/>
              <a:t>Носиком повела, по следу пошла:</a:t>
            </a:r>
          </a:p>
          <a:p>
            <a:pPr>
              <a:buNone/>
            </a:pPr>
            <a:r>
              <a:rPr lang="ru-RU" dirty="0" smtClean="0"/>
              <a:t>Прислушивается, принюхивается.</a:t>
            </a:r>
          </a:p>
          <a:p>
            <a:pPr algn="r">
              <a:buNone/>
            </a:pPr>
            <a:r>
              <a:rPr lang="ru-RU" dirty="0" smtClean="0"/>
              <a:t>(Е.Г.Карельская)</a:t>
            </a:r>
          </a:p>
          <a:p>
            <a:pPr lvl="0"/>
            <a:r>
              <a:rPr lang="ru-RU" b="1" i="1" dirty="0" smtClean="0"/>
              <a:t>«Согреем лапки»</a:t>
            </a:r>
            <a:r>
              <a:rPr lang="ru-RU" dirty="0" smtClean="0"/>
              <a:t>: подуть на руки, выдыхая ртом тёплый воздух.</a:t>
            </a:r>
          </a:p>
          <a:p>
            <a:pPr>
              <a:buNone/>
            </a:pPr>
            <a:r>
              <a:rPr lang="ru-RU" dirty="0" smtClean="0"/>
              <a:t>Зайке холодно в лесочке:</a:t>
            </a:r>
          </a:p>
          <a:p>
            <a:pPr>
              <a:buNone/>
            </a:pPr>
            <a:r>
              <a:rPr lang="ru-RU" dirty="0" smtClean="0"/>
              <a:t>Греет лапки под кусточком.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Дыхательные упражнения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pPr lvl="0"/>
            <a:r>
              <a:rPr lang="ru-RU" b="1" i="1" dirty="0" smtClean="0"/>
              <a:t>«Пощёлкать зубами»</a:t>
            </a:r>
            <a:r>
              <a:rPr lang="ru-RU" dirty="0" smtClean="0"/>
              <a:t>: как это делает злой волк.</a:t>
            </a:r>
          </a:p>
          <a:p>
            <a:endParaRPr lang="ru-RU" dirty="0" smtClean="0"/>
          </a:p>
          <a:p>
            <a:pPr lvl="0"/>
            <a:r>
              <a:rPr lang="ru-RU" b="1" i="1" dirty="0" smtClean="0"/>
              <a:t>«Зайка»</a:t>
            </a:r>
            <a:r>
              <a:rPr lang="ru-RU" dirty="0" smtClean="0"/>
              <a:t>: покусать верхними резцами нижнюю губу.</a:t>
            </a:r>
          </a:p>
          <a:p>
            <a:endParaRPr lang="ru-RU" dirty="0" smtClean="0"/>
          </a:p>
          <a:p>
            <a:r>
              <a:rPr lang="ru-RU" b="1" i="1" dirty="0" smtClean="0"/>
              <a:t>«Заяц грызёт морковку (кочерыжку)»</a:t>
            </a:r>
            <a:r>
              <a:rPr lang="ru-RU" dirty="0" smtClean="0"/>
              <a:t>: покусывать язык, постепенно втягивая его в рот.</a:t>
            </a:r>
            <a:r>
              <a:rPr lang="ru-RU" b="1" i="1" dirty="0" smtClean="0"/>
              <a:t> </a:t>
            </a:r>
          </a:p>
          <a:p>
            <a:endParaRPr lang="ru-RU" b="1" i="1" dirty="0" smtClean="0"/>
          </a:p>
          <a:p>
            <a:r>
              <a:rPr lang="ru-RU" b="1" i="1" dirty="0" smtClean="0"/>
              <a:t>«Хвостик»</a:t>
            </a:r>
            <a:r>
              <a:rPr lang="ru-RU" dirty="0" smtClean="0"/>
              <a:t>: покачать высунутым изо рта языком из стороны в сторону.</a:t>
            </a:r>
          </a:p>
          <a:p>
            <a:pPr lvl="0"/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Артикуляционные упражнения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r>
              <a:rPr lang="ru-RU" b="1" i="1" dirty="0" smtClean="0"/>
              <a:t>«Зайка»</a:t>
            </a:r>
            <a:r>
              <a:rPr lang="ru-RU" dirty="0" smtClean="0"/>
              <a:t>: указательный и средний палец выпрямлен, остальные сжаты в кулачок.</a:t>
            </a:r>
          </a:p>
          <a:p>
            <a:r>
              <a:rPr lang="ru-RU" b="1" i="1" dirty="0" smtClean="0"/>
              <a:t>«Волк»</a:t>
            </a:r>
            <a:r>
              <a:rPr lang="ru-RU" dirty="0" smtClean="0"/>
              <a:t> (</a:t>
            </a:r>
            <a:r>
              <a:rPr lang="ru-RU" i="1" dirty="0" smtClean="0"/>
              <a:t>как «Собака» из пальцев</a:t>
            </a:r>
            <a:r>
              <a:rPr lang="ru-RU" dirty="0" smtClean="0"/>
              <a:t>): несколько раз открыть и закрыть «пасть»:  </a:t>
            </a:r>
            <a:r>
              <a:rPr lang="ru-RU" b="1" dirty="0" smtClean="0"/>
              <a:t>Зубастый волк зубами: щёлк!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Пальчиковые игры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/>
              <a:t>Зайка зимой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(</a:t>
            </a:r>
            <a:r>
              <a:rPr lang="ru-RU" i="1" dirty="0" smtClean="0"/>
              <a:t>Все движения в соответствие с текстом.)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Зайке холодно сидеть,  </a:t>
            </a:r>
          </a:p>
          <a:p>
            <a:pPr>
              <a:buNone/>
            </a:pPr>
            <a:r>
              <a:rPr lang="ru-RU" dirty="0" smtClean="0"/>
              <a:t>Надо лапочки погреть.</a:t>
            </a:r>
          </a:p>
          <a:p>
            <a:pPr>
              <a:buNone/>
            </a:pPr>
            <a:r>
              <a:rPr lang="ru-RU" dirty="0" smtClean="0"/>
              <a:t>Вот так, вот так</a:t>
            </a:r>
          </a:p>
          <a:p>
            <a:pPr>
              <a:buNone/>
            </a:pPr>
            <a:r>
              <a:rPr lang="ru-RU" dirty="0" smtClean="0"/>
              <a:t>Надо лапочки погреть.</a:t>
            </a:r>
          </a:p>
          <a:p>
            <a:pPr>
              <a:buNone/>
            </a:pPr>
            <a:r>
              <a:rPr lang="ru-RU" dirty="0" smtClean="0"/>
              <a:t>Зайке холодно стоять,</a:t>
            </a:r>
          </a:p>
          <a:p>
            <a:pPr>
              <a:buNone/>
            </a:pPr>
            <a:r>
              <a:rPr lang="ru-RU" dirty="0" smtClean="0"/>
              <a:t>Надо зайке поскакать</a:t>
            </a:r>
          </a:p>
          <a:p>
            <a:pPr>
              <a:buNone/>
            </a:pPr>
            <a:r>
              <a:rPr lang="ru-RU" dirty="0" smtClean="0"/>
              <a:t>Вот так, вот так</a:t>
            </a:r>
          </a:p>
          <a:p>
            <a:pPr>
              <a:buNone/>
            </a:pPr>
            <a:r>
              <a:rPr lang="ru-RU" dirty="0" smtClean="0"/>
              <a:t>Надо зайке поскакать.</a:t>
            </a:r>
          </a:p>
          <a:p>
            <a:pPr>
              <a:buNone/>
            </a:pPr>
            <a:r>
              <a:rPr lang="ru-RU" dirty="0" smtClean="0"/>
              <a:t>Зайку волк напугал.</a:t>
            </a:r>
          </a:p>
          <a:p>
            <a:pPr>
              <a:buNone/>
            </a:pPr>
            <a:r>
              <a:rPr lang="ru-RU" dirty="0" smtClean="0"/>
              <a:t>Зайка – прыг! и убежал!</a:t>
            </a:r>
          </a:p>
          <a:p>
            <a:pPr>
              <a:buNone/>
            </a:pPr>
            <a:r>
              <a:rPr lang="ru-RU" dirty="0" smtClean="0"/>
              <a:t>(В Антонова)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Развитие общей моторики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http://zoogalaktika.ru/for-children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На данном сайте можно использовать  разделы:</a:t>
            </a:r>
          </a:p>
          <a:p>
            <a:r>
              <a:rPr lang="ru-RU" dirty="0" smtClean="0"/>
              <a:t>развивающие игры для детей; </a:t>
            </a:r>
          </a:p>
          <a:p>
            <a:r>
              <a:rPr lang="ru-RU" dirty="0" smtClean="0"/>
              <a:t>стихи и сказки о животных;</a:t>
            </a:r>
          </a:p>
          <a:p>
            <a:r>
              <a:rPr lang="ru-RU" dirty="0" smtClean="0"/>
              <a:t>загадки о животных;</a:t>
            </a:r>
          </a:p>
          <a:p>
            <a:r>
              <a:rPr lang="ru-RU" dirty="0" smtClean="0"/>
              <a:t>мультфильмы о животных.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Дополнительные задания.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Загадки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0" y="1481138"/>
            <a:ext cx="8229600" cy="452596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Белую шубку надел он зимой,</a:t>
            </a:r>
          </a:p>
          <a:p>
            <a:pPr>
              <a:buNone/>
            </a:pPr>
            <a:r>
              <a:rPr lang="ru-RU" dirty="0" smtClean="0"/>
              <a:t>Серую – летом. Кто он такой? </a:t>
            </a:r>
            <a:endParaRPr lang="ru-RU" dirty="0"/>
          </a:p>
        </p:txBody>
      </p:sp>
      <p:pic>
        <p:nvPicPr>
          <p:cNvPr id="4" name="Picture 2" descr="Фонд Сапсан - Курганская область - Фауна Курганской облас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2743200"/>
            <a:ext cx="3314700" cy="36004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Загадки</a:t>
            </a:r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2712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9600" y="2057400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Рыжая, хитрая,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 пушистым хвостом,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Кур таскает,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Зайцев обижает.   </a:t>
            </a:r>
            <a:endParaRPr lang="ru-RU" sz="3600" dirty="0"/>
          </a:p>
        </p:txBody>
      </p:sp>
      <p:pic>
        <p:nvPicPr>
          <p:cNvPr id="7" name="Picture 2" descr="Лиса на прозрачном - Png иконки #46 - PNG картинки с прозрачным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600200"/>
            <a:ext cx="3505200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Загадки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81000" y="1600200"/>
            <a:ext cx="51816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Косолапые ноги,</a:t>
            </a:r>
            <a:endParaRPr lang="ru-RU" sz="32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Всю зиму спит в берлоге.</a:t>
            </a:r>
            <a:endParaRPr lang="ru-RU" sz="32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Догадайся, ответь,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Кто это? </a:t>
            </a:r>
            <a:endParaRPr lang="ru-RU" sz="32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Картинки для детей медведь | Медведи гризли, Медведь, Изображения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2667000"/>
            <a:ext cx="3886200" cy="38155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Загадки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00112" y="1600200"/>
            <a:ext cx="351948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Кто зимой холодной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Ходит злой, голодный? </a:t>
            </a:r>
            <a:endParaRPr lang="ru-RU" sz="36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Волки PNG фото, скачать картинки волков в формате 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1905000"/>
            <a:ext cx="5044440" cy="4203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Загадки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38200" y="1981200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/>
              <a:t>Я умею чисто мыться</a:t>
            </a:r>
            <a:br>
              <a:rPr lang="ru-RU" sz="2800" dirty="0" smtClean="0"/>
            </a:br>
            <a:r>
              <a:rPr lang="ru-RU" sz="2800" dirty="0" smtClean="0"/>
              <a:t>Не водой, а язычком.</a:t>
            </a:r>
            <a:br>
              <a:rPr lang="ru-RU" sz="2800" dirty="0" smtClean="0"/>
            </a:br>
            <a:r>
              <a:rPr lang="ru-RU" sz="2800" dirty="0" smtClean="0"/>
              <a:t>Мяу! Как мне часто снится</a:t>
            </a:r>
            <a:br>
              <a:rPr lang="ru-RU" sz="2800" dirty="0" smtClean="0"/>
            </a:br>
            <a:r>
              <a:rPr lang="ru-RU" sz="2800" dirty="0" smtClean="0"/>
              <a:t>Блюдце с теплым молочком!</a:t>
            </a:r>
            <a:endParaRPr lang="ru-RU" sz="2800" dirty="0"/>
          </a:p>
        </p:txBody>
      </p:sp>
      <p:pic>
        <p:nvPicPr>
          <p:cNvPr id="2050" name="Picture 2" descr="Русские породы коше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2438400"/>
            <a:ext cx="3586015" cy="2686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Кто лишний? Почему?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Примерные задания</a:t>
            </a:r>
            <a:endParaRPr lang="ru-RU" dirty="0"/>
          </a:p>
        </p:txBody>
      </p:sp>
      <p:pic>
        <p:nvPicPr>
          <p:cNvPr id="4" name="Picture 2" descr="Фонд Сапсан - Курганская область - Фауна Курганской облас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2667000"/>
            <a:ext cx="1676400" cy="1955800"/>
          </a:xfrm>
          <a:prstGeom prst="rect">
            <a:avLst/>
          </a:prstGeom>
          <a:noFill/>
        </p:spPr>
      </p:pic>
      <p:pic>
        <p:nvPicPr>
          <p:cNvPr id="5" name="Picture 2" descr="Лиса на прозрачном - Png иконки #46 - PNG картинки с прозрачным ..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1143000"/>
            <a:ext cx="2209800" cy="2011017"/>
          </a:xfrm>
          <a:prstGeom prst="rect">
            <a:avLst/>
          </a:prstGeom>
          <a:noFill/>
        </p:spPr>
      </p:pic>
      <p:pic>
        <p:nvPicPr>
          <p:cNvPr id="6" name="Picture 4" descr="Картинки для детей медведь | Медведи гризли, Медведь, Изображения ..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0" y="3352800"/>
            <a:ext cx="2817989" cy="2766753"/>
          </a:xfrm>
          <a:prstGeom prst="rect">
            <a:avLst/>
          </a:prstGeom>
          <a:noFill/>
        </p:spPr>
      </p:pic>
      <p:pic>
        <p:nvPicPr>
          <p:cNvPr id="7" name="Picture 2" descr="Волки PNG фото, скачать картинки волков в формате 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10200" y="3276600"/>
            <a:ext cx="3383280" cy="2819400"/>
          </a:xfrm>
          <a:prstGeom prst="rect">
            <a:avLst/>
          </a:prstGeom>
          <a:noFill/>
        </p:spPr>
      </p:pic>
      <p:pic>
        <p:nvPicPr>
          <p:cNvPr id="1026" name="Picture 2" descr="Русские породы кошек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43400" y="1981200"/>
            <a:ext cx="2466975" cy="1847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Найди диких животных.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Примерные задания</a:t>
            </a:r>
            <a:endParaRPr lang="ru-RU" dirty="0"/>
          </a:p>
        </p:txBody>
      </p:sp>
      <p:pic>
        <p:nvPicPr>
          <p:cNvPr id="4" name="Picture 2" descr="Фонд Сапсан - Курганская область - Фауна Курганской облас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2667000"/>
            <a:ext cx="1676400" cy="1955800"/>
          </a:xfrm>
          <a:prstGeom prst="rect">
            <a:avLst/>
          </a:prstGeom>
          <a:noFill/>
        </p:spPr>
      </p:pic>
      <p:pic>
        <p:nvPicPr>
          <p:cNvPr id="5" name="Picture 2" descr="Лиса на прозрачном - Png иконки #46 - PNG картинки с прозрачным ..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1143000"/>
            <a:ext cx="2209800" cy="2011017"/>
          </a:xfrm>
          <a:prstGeom prst="rect">
            <a:avLst/>
          </a:prstGeom>
          <a:noFill/>
        </p:spPr>
      </p:pic>
      <p:pic>
        <p:nvPicPr>
          <p:cNvPr id="6" name="Picture 4" descr="Картинки для детей медведь | Медведи гризли, Медведь, Изображения ..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0" y="3352800"/>
            <a:ext cx="2817989" cy="2766753"/>
          </a:xfrm>
          <a:prstGeom prst="rect">
            <a:avLst/>
          </a:prstGeom>
          <a:noFill/>
        </p:spPr>
      </p:pic>
      <p:pic>
        <p:nvPicPr>
          <p:cNvPr id="7" name="Picture 2" descr="Волки PNG фото, скачать картинки волков в формате 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10200" y="3276600"/>
            <a:ext cx="3383280" cy="2819400"/>
          </a:xfrm>
          <a:prstGeom prst="rect">
            <a:avLst/>
          </a:prstGeom>
          <a:noFill/>
        </p:spPr>
      </p:pic>
      <p:pic>
        <p:nvPicPr>
          <p:cNvPr id="1026" name="Picture 2" descr="Русские породы кошек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43400" y="1981200"/>
            <a:ext cx="2466975" cy="1847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Кто живет в лесу?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Примерные задания</a:t>
            </a:r>
            <a:endParaRPr lang="ru-RU" dirty="0"/>
          </a:p>
        </p:txBody>
      </p:sp>
      <p:pic>
        <p:nvPicPr>
          <p:cNvPr id="4" name="Picture 2" descr="Фонд Сапсан - Курганская область - Фауна Курганской облас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2667000"/>
            <a:ext cx="1676400" cy="1955800"/>
          </a:xfrm>
          <a:prstGeom prst="rect">
            <a:avLst/>
          </a:prstGeom>
          <a:noFill/>
        </p:spPr>
      </p:pic>
      <p:pic>
        <p:nvPicPr>
          <p:cNvPr id="5" name="Picture 2" descr="Лиса на прозрачном - Png иконки #46 - PNG картинки с прозрачным ..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1143000"/>
            <a:ext cx="2209800" cy="2011017"/>
          </a:xfrm>
          <a:prstGeom prst="rect">
            <a:avLst/>
          </a:prstGeom>
          <a:noFill/>
        </p:spPr>
      </p:pic>
      <p:pic>
        <p:nvPicPr>
          <p:cNvPr id="6" name="Picture 4" descr="Картинки для детей медведь | Медведи гризли, Медведь, Изображения ..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0" y="3352800"/>
            <a:ext cx="2817989" cy="2766753"/>
          </a:xfrm>
          <a:prstGeom prst="rect">
            <a:avLst/>
          </a:prstGeom>
          <a:noFill/>
        </p:spPr>
      </p:pic>
      <p:pic>
        <p:nvPicPr>
          <p:cNvPr id="7" name="Picture 2" descr="Волки PNG фото, скачать картинки волков в формате 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10200" y="3276600"/>
            <a:ext cx="3383280" cy="2819400"/>
          </a:xfrm>
          <a:prstGeom prst="rect">
            <a:avLst/>
          </a:prstGeom>
          <a:noFill/>
        </p:spPr>
      </p:pic>
      <p:pic>
        <p:nvPicPr>
          <p:cNvPr id="1026" name="Picture 2" descr="Русские породы кошек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43400" y="1981200"/>
            <a:ext cx="2466975" cy="1847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67</TotalTime>
  <Words>383</Words>
  <Application>Microsoft Office PowerPoint</Application>
  <PresentationFormat>Экран (4:3)</PresentationFormat>
  <Paragraphs>91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Lucida Sans Unicode</vt:lpstr>
      <vt:lpstr>Times New Roman</vt:lpstr>
      <vt:lpstr>Verdana</vt:lpstr>
      <vt:lpstr>Wingdings 2</vt:lpstr>
      <vt:lpstr>Wingdings 3</vt:lpstr>
      <vt:lpstr>Открытая</vt:lpstr>
      <vt:lpstr>Презентация к уроку по предмету окружающий природный мир.  Тема: Дикие животные. </vt:lpstr>
      <vt:lpstr>Загадки</vt:lpstr>
      <vt:lpstr>Загадки</vt:lpstr>
      <vt:lpstr>Загадки</vt:lpstr>
      <vt:lpstr>Загадки</vt:lpstr>
      <vt:lpstr>Загадки</vt:lpstr>
      <vt:lpstr>Примерные задания</vt:lpstr>
      <vt:lpstr>Примерные задания</vt:lpstr>
      <vt:lpstr>Примерные задания</vt:lpstr>
      <vt:lpstr>Дикие животные.</vt:lpstr>
      <vt:lpstr>Дикие животные:</vt:lpstr>
      <vt:lpstr> Работа с картинками. </vt:lpstr>
      <vt:lpstr>Выделение ведущих признаков (качества характера)</vt:lpstr>
      <vt:lpstr> Мимические упражнения </vt:lpstr>
      <vt:lpstr>Дыхательные упражнения</vt:lpstr>
      <vt:lpstr>Артикуляционные упражнения</vt:lpstr>
      <vt:lpstr>Пальчиковые игры</vt:lpstr>
      <vt:lpstr>Развитие общей моторики</vt:lpstr>
      <vt:lpstr>Дополнительные задания.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Дидактический материал по темам: «Обобщающее понятие «Дикие животные»; «Выделение ведущих признаков предметов». </dc:title>
  <dc:creator>Mama</dc:creator>
  <cp:lastModifiedBy>Пользователь</cp:lastModifiedBy>
  <cp:revision>14</cp:revision>
  <dcterms:created xsi:type="dcterms:W3CDTF">2020-04-03T07:57:48Z</dcterms:created>
  <dcterms:modified xsi:type="dcterms:W3CDTF">2022-09-30T10:41:52Z</dcterms:modified>
</cp:coreProperties>
</file>