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87" r:id="rId3"/>
    <p:sldId id="288" r:id="rId4"/>
    <p:sldId id="286" r:id="rId5"/>
    <p:sldId id="289" r:id="rId6"/>
    <p:sldId id="290" r:id="rId7"/>
    <p:sldId id="291" r:id="rId8"/>
    <p:sldId id="292" r:id="rId9"/>
    <p:sldId id="293" r:id="rId10"/>
    <p:sldId id="294" r:id="rId11"/>
  </p:sldIdLst>
  <p:sldSz cx="9366250" cy="7556500"/>
  <p:notesSz cx="7556500" cy="9366250"/>
  <p:embeddedFontLst>
    <p:embeddedFont>
      <p:font typeface="Comic Sans MS" pitchFamily="66" charset="0"/>
      <p:regular r:id="rId12"/>
      <p:bold r:id="rId13"/>
      <p:italic r:id="rId14"/>
      <p:boldItalic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Trebuchet MS" pitchFamily="34" charset="0"/>
      <p:regular r:id="rId20"/>
      <p:bold r:id="rId21"/>
      <p:italic r:id="rId22"/>
      <p:boldItalic r:id="rId23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6" d="100"/>
          <a:sy n="56" d="100"/>
        </p:scale>
        <p:origin x="-1728" y="-234"/>
      </p:cViewPr>
      <p:guideLst>
        <p:guide orient="horz" pos="2324"/>
        <p:guide pos="26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03058" y="2342514"/>
            <a:ext cx="7968002" cy="4078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06119" y="4231641"/>
            <a:ext cx="656188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9/30/2022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50" b="1" i="1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9/30/2022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50" b="1" i="1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68707" y="1737996"/>
            <a:ext cx="407774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827673" y="1737996"/>
            <a:ext cx="407774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9/30/2022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370578" cy="755145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4667" y="87133"/>
            <a:ext cx="4221234" cy="159741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50" b="1" i="1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9/30/2022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9/30/2022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15588" y="557240"/>
            <a:ext cx="7142942" cy="4078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50" b="1" i="1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68707" y="1737996"/>
            <a:ext cx="843670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87201" y="7027546"/>
            <a:ext cx="299971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68707" y="7027546"/>
            <a:ext cx="215604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9/30/2022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749369" y="7027546"/>
            <a:ext cx="215604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jpeg"/><Relationship Id="rId7" Type="http://schemas.openxmlformats.org/officeDocument/2006/relationships/image" Target="../media/image9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4326" y="47584"/>
            <a:ext cx="9419507" cy="7551458"/>
            <a:chOff x="-39475" y="0"/>
            <a:chExt cx="7599467" cy="9360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39475" y="0"/>
              <a:ext cx="7559992" cy="88779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8676005"/>
              <a:ext cx="7559992" cy="68399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04409" y="6040888"/>
              <a:ext cx="2555582" cy="3319112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666854" y="2284600"/>
            <a:ext cx="8028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Comic Sans MS" pitchFamily="66" charset="0"/>
              </a:rPr>
              <a:t>Моя идеальная площадка</a:t>
            </a:r>
          </a:p>
          <a:p>
            <a:pPr algn="ctr"/>
            <a:r>
              <a:rPr lang="ru-RU" sz="4800" b="1" dirty="0" smtClean="0">
                <a:latin typeface="Comic Sans MS" pitchFamily="66" charset="0"/>
              </a:rPr>
              <a:t>«Космос»</a:t>
            </a:r>
            <a:endParaRPr lang="ru-RU" sz="48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7991" y="47584"/>
            <a:ext cx="76482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Муниципальное дошкольное образовательное учреждение</a:t>
            </a:r>
          </a:p>
          <a:p>
            <a:pPr algn="ctr"/>
            <a:r>
              <a:rPr lang="ru-RU" sz="2000" b="1" dirty="0" smtClean="0">
                <a:latin typeface="Comic Sans MS" pitchFamily="66" charset="0"/>
              </a:rPr>
              <a:t> детский сад №9 «Космос»</a:t>
            </a:r>
          </a:p>
          <a:p>
            <a:pPr algn="ctr"/>
            <a:r>
              <a:rPr lang="ru-RU" sz="2000" b="1" dirty="0" smtClean="0">
                <a:latin typeface="Comic Sans MS" pitchFamily="66" charset="0"/>
              </a:rPr>
              <a:t>Городской округ Люберцы</a:t>
            </a:r>
          </a:p>
          <a:p>
            <a:pPr algn="ctr"/>
            <a:r>
              <a:rPr lang="ru-RU" sz="2000" b="1" dirty="0" smtClean="0">
                <a:latin typeface="Comic Sans MS" pitchFamily="66" charset="0"/>
              </a:rPr>
              <a:t>Московская область</a:t>
            </a:r>
            <a:endParaRPr lang="ru-RU" sz="2000" b="1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3175"/>
            <a:ext cx="9371013" cy="755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9" t="12325" r="7764" b="14173"/>
          <a:stretch/>
        </p:blipFill>
        <p:spPr>
          <a:xfrm>
            <a:off x="682058" y="0"/>
            <a:ext cx="7971183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371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4328" y="0"/>
            <a:ext cx="9370578" cy="7551458"/>
            <a:chOff x="0" y="0"/>
            <a:chExt cx="7559992" cy="9360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7559992" cy="88779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8676005"/>
              <a:ext cx="7559992" cy="683995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773" y="38422"/>
            <a:ext cx="6218238" cy="3032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873249"/>
            <a:ext cx="2837344" cy="2026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892" y="3070651"/>
            <a:ext cx="3109119" cy="2333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923684"/>
            <a:ext cx="2369632" cy="3643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573" y="3070651"/>
            <a:ext cx="3206750" cy="240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725" y="5430909"/>
            <a:ext cx="2845027" cy="2147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915" y="5309828"/>
            <a:ext cx="2971801" cy="222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58" y="5042"/>
            <a:ext cx="9373848" cy="7551458"/>
            <a:chOff x="0" y="0"/>
            <a:chExt cx="7562630" cy="9360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38" y="0"/>
              <a:ext cx="7559992" cy="887799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8676005"/>
              <a:ext cx="7559992" cy="68399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52031" y="7132564"/>
              <a:ext cx="1507960" cy="2227436"/>
            </a:xfrm>
            <a:prstGeom prst="rect">
              <a:avLst/>
            </a:prstGeom>
          </p:spPr>
        </p:pic>
      </p:grpSp>
      <p:sp>
        <p:nvSpPr>
          <p:cNvPr id="9" name="Прямоугольник 8"/>
          <p:cNvSpPr/>
          <p:nvPr/>
        </p:nvSpPr>
        <p:spPr>
          <a:xfrm>
            <a:off x="2778125" y="32559"/>
            <a:ext cx="658812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bg1"/>
                </a:solidFill>
              </a:rPr>
              <a:t>             Так как наш детский сад носит название «Космос», мы решили  организовать ППРС в рекреациях и холлах  и задействовать каждый уголок  ДОО в космической тематике, что бы заинтересовать детей, ведь многие дети увлекаются космосом. Кто-то лишь на короткое время, пока узнает о том, как устроен мир. А кто-то — всерьез и надолго, мечтая однажды полететь на Луну или еще дальше, повторить подвиг Гагарина или открыть новую звезду. В любом случае, детям будет интересно узнать о том, что прячется за облаками: о Луне, о Солнце и звездах, о космических кораблях и ракетах. Так же о современных технологических возможностях в этой сфере и новых специалистах, которые будут разрабатывать программы посещения </a:t>
            </a:r>
            <a:r>
              <a:rPr lang="ru-RU" sz="1600" b="1" dirty="0" err="1" smtClean="0">
                <a:solidFill>
                  <a:schemeClr val="bg1"/>
                </a:solidFill>
              </a:rPr>
              <a:t>околокосмического</a:t>
            </a:r>
            <a:r>
              <a:rPr lang="ru-RU" sz="1600" b="1" dirty="0" smtClean="0">
                <a:solidFill>
                  <a:schemeClr val="bg1"/>
                </a:solidFill>
              </a:rPr>
              <a:t> пространства, а впоследствии — орбитальных комплексов и других космических сооружений (в том числе лунных баз).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-565150" y="3786849"/>
            <a:ext cx="716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1400" dirty="0">
                <a:solidFill>
                  <a:schemeClr val="bg1"/>
                </a:solidFill>
              </a:rPr>
              <a:t> </a:t>
            </a:r>
            <a:r>
              <a:rPr lang="ru-RU" sz="1400" dirty="0" smtClean="0">
                <a:solidFill>
                  <a:schemeClr val="bg1"/>
                </a:solidFill>
              </a:rPr>
              <a:t>       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28" y="3971515"/>
            <a:ext cx="940117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В космической тематике нами оборудованы стенды, холлы, выставки, космическая лаборатория. На уличной территории нами никаких работ не проводилось, с улицы людям не понять, сколько «космоса» скрыто за стенами здания нашего детского сада. Поэтому мы и решили поучаствовать в вашем конкурсе «Моя идеальная площадка.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87" y="5079511"/>
            <a:ext cx="77257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bg1"/>
                </a:solidFill>
              </a:rPr>
              <a:t>Разрабатывая проект площадки мы приняли во внимание следующее:</a:t>
            </a:r>
          </a:p>
          <a:p>
            <a:pPr algn="just"/>
            <a:r>
              <a:rPr lang="ru-RU" sz="1600" b="1" dirty="0" smtClean="0">
                <a:solidFill>
                  <a:schemeClr val="bg1"/>
                </a:solidFill>
              </a:rPr>
              <a:t>- детская игровая площадка в нашем проекте на космическую тему; </a:t>
            </a:r>
          </a:p>
          <a:p>
            <a:pPr algn="just"/>
            <a:r>
              <a:rPr lang="ru-RU" sz="1600" b="1" dirty="0" smtClean="0">
                <a:solidFill>
                  <a:schemeClr val="bg1"/>
                </a:solidFill>
              </a:rPr>
              <a:t>-есть познавательные поверхности, находящиеся в зоне отдыха. Качаясь на качелях, ребенок изучает планеты, запоминает созвездия ;</a:t>
            </a:r>
          </a:p>
          <a:p>
            <a:pPr algn="just"/>
            <a:r>
              <a:rPr lang="ru-RU" sz="1600" b="1" dirty="0" smtClean="0">
                <a:solidFill>
                  <a:schemeClr val="bg1"/>
                </a:solidFill>
              </a:rPr>
              <a:t>- спортивные элементы на площадке, что очень важно физическое развитие ребенка;</a:t>
            </a:r>
          </a:p>
          <a:p>
            <a:pPr algn="just"/>
            <a:r>
              <a:rPr lang="ru-RU" sz="1600" b="1" dirty="0" smtClean="0">
                <a:solidFill>
                  <a:schemeClr val="bg1"/>
                </a:solidFill>
              </a:rPr>
              <a:t>- космический корабль — место для организации игр; </a:t>
            </a:r>
          </a:p>
          <a:p>
            <a:pPr algn="just"/>
            <a:r>
              <a:rPr lang="ru-RU" sz="1600" b="1" dirty="0" smtClean="0">
                <a:solidFill>
                  <a:schemeClr val="bg1"/>
                </a:solidFill>
              </a:rPr>
              <a:t>- мягкие поверхности с шарами — зона отдыха, вписанная во входную группу детского сада — погружение в космическое пространство</a:t>
            </a:r>
          </a:p>
        </p:txBody>
      </p:sp>
    </p:spTree>
    <p:extLst>
      <p:ext uri="{BB962C8B-B14F-4D97-AF65-F5344CB8AC3E}">
        <p14:creationId xmlns:p14="http://schemas.microsoft.com/office/powerpoint/2010/main" val="3965011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"/>
            <a:ext cx="9370578" cy="75514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800"/>
            <a:ext cx="9366250" cy="74168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371013" cy="755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045"/>
            <a:ext cx="9366250" cy="6234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16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371013" cy="755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" y="0"/>
            <a:ext cx="75565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435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371013" cy="755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787"/>
            <a:ext cx="9366250" cy="630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525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371013" cy="755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7143"/>
            <a:ext cx="9366250" cy="6942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436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371013" cy="755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9" t="11429" r="7285" b="12829"/>
          <a:stretch/>
        </p:blipFill>
        <p:spPr>
          <a:xfrm>
            <a:off x="817022" y="0"/>
            <a:ext cx="7776795" cy="755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20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1631</TotalTime>
  <Words>307</Words>
  <Application>Microsoft Office PowerPoint</Application>
  <PresentationFormat>Произвольный</PresentationFormat>
  <Paragraphs>15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Comic Sans MS</vt:lpstr>
      <vt:lpstr>Calibri</vt:lpstr>
      <vt:lpstr>Trebuchet MS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Владелец</dc:creator>
  <cp:lastModifiedBy>КОСМОС_2</cp:lastModifiedBy>
  <cp:revision>30</cp:revision>
  <dcterms:created xsi:type="dcterms:W3CDTF">2022-07-29T07:10:05Z</dcterms:created>
  <dcterms:modified xsi:type="dcterms:W3CDTF">2022-09-30T10:29:30Z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2022-01-28T00:00:00Z</vt:filetime>
  </property>
  <property fmtid="{D5CDD505-2E9C-101B-9397-08002B2CF9AE}" pid="3" name="Creator">
    <vt:lpwstr>Adobe InDesign CC (Macintosh)</vt:lpwstr>
  </property>
  <property fmtid="{D5CDD505-2E9C-101B-9397-08002B2CF9AE}" pid="4" name="LastSaved">
    <vt:filetime>2022-07-29T00:00:00Z</vt:filetime>
  </property>
</Properties>
</file>