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0A25C-A708-4377-A925-0099EAF10BB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06F54-BFF5-4AD4-958D-DEA7D2EC8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32856"/>
            <a:ext cx="7571184" cy="252028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Картотека дидактических игр на тему: «Огород на окне»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«С какой ветки детки»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П. З. - развивать память, внимание, словарь прилагательных и числительных; воспитывать умение спокойно реагировать при передаче кона другим детям.</a:t>
            </a:r>
          </a:p>
          <a:p>
            <a:r>
              <a:rPr lang="ru-RU" dirty="0" smtClean="0"/>
              <a:t>Ход игры. Педагог задает детям вопрос, например: «Как называется дерево, на котором растут яблоки? » Дети отвечают, отыскивают среди множества фруктов яблоки и «подвешивают» их к веточкам дерева. Педагог просит пересчитать яблоки и ответить, сколько их висит на яблоне. Если дети ошибаются в названии фруктового дерева, то право отгадки передается другим.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2204864"/>
            <a:ext cx="5886400" cy="2862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П. З. - развивать память, внимание, словарь прилагательных и числительных; воспитывать умение спокойно реагировать при передаче </a:t>
            </a:r>
            <a:r>
              <a:rPr lang="ru-RU" dirty="0" smtClean="0"/>
              <a:t>слова</a:t>
            </a:r>
            <a:r>
              <a:rPr lang="ru-RU" dirty="0" smtClean="0"/>
              <a:t> </a:t>
            </a:r>
            <a:r>
              <a:rPr lang="ru-RU" dirty="0" smtClean="0"/>
              <a:t>другим детям.</a:t>
            </a:r>
          </a:p>
          <a:p>
            <a:r>
              <a:rPr lang="ru-RU" dirty="0" smtClean="0"/>
              <a:t>Ход игры. Педагог задает детям вопрос, например: «Как называется дерево, на котором растут яблоки? » Дети отвечают, отыскивают среди множества фруктов яблоки и «подвешивают» их к веточкам дерева. Педагог просит пересчитать яблоки и ответить, сколько их висит на яблоне. Если дети ошибаются в названии фруктового дерева, то право отгадки передается другим.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55776" y="692696"/>
            <a:ext cx="403244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 какой ветки детки»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052736"/>
            <a:ext cx="6840760" cy="563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развитие общих речевых навыков, координация речи и движения, развитие мелкой моторики, развитие грамматического строя речи.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вчера в саду гуляли,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идут по кругу, взявшись за руки.)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смородину сажали.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Изображают, как выкапывают яму и сажают в нее куст.)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Яблони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белили мы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белилами.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Движение правой рукой вверх-вниз.)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Починили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забор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(Имитируют удары молотком.)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разговор: — Ты скажи,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Садовник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наш, что ты нам в награду дашь?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Стоят лицом в круг, в центр выходит один ребенок.)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награду слив лиловых, груш медовых, самых крупных, спелых яблок, вишен целый килограмм.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вам в награду дам!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каждое название фруктов загибают по одному пальцу на правой руке.)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260648"/>
            <a:ext cx="403244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«Садовник».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412776"/>
            <a:ext cx="6264696" cy="4031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.- учить детей классифицировать предметы по определенным признакам (по месту их произрастания, по способу их применения, развивать быстроту мышления, слуховое внимание, речевые навыки.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Игровое правило. Отвечать на вопросы водящего нужно только словами «да» или «нет».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Игровое действие. Кто ошибся, тот отдает фант, который потом отыгрывает.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Ход игры. Воспитатель спрашивает: «Дети, вы знаете, что сажают в огороде? Давайте поиграем в такую игру: я буду называть разные предметы, а вы внимательно слушайте. Если я назову то, что сажают в огороде, вы отвечаете «да», если же то, что в огороде не растет, вы скажете «нет». Кто ошибется, тот проигрывает» Воспитатель. Морковь. Дети. Да! Воспитатель. Огурцы. Дети. Да! Воспитатель. Свекла. Дети. Да! Воспитатель. Сливы. Дети. Нет! Если кто-то поспешит и ответит неправильно, воспитатель может сказать: «Поспешишь – людей насмешишь. Будь внимателен!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476672"/>
            <a:ext cx="4968552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«Что сажают в огороде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492896"/>
            <a:ext cx="6408712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П. З. - знать способы хранения овощей и фруктов; уметь подбирать варианты хранения урожая к конкретным овощам и фруктам, рассказывать об этом.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игры. Педагог показывает картинку с изображением овоща или фрукта, а дети должны подобрать к нему условные обозначения: хранение, консервация, сушка, заморозка, засолка и т. 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124744"/>
            <a:ext cx="4392488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«Собери урожай»</a:t>
            </a:r>
            <a:endParaRPr lang="ru-RU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147248" cy="399330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                                                                                         П. З. – закреплять знания об овощах, умение распознавать овощи по вкусу.</a:t>
            </a:r>
          </a:p>
          <a:p>
            <a:r>
              <a:rPr lang="ru-RU" dirty="0" smtClean="0"/>
              <a:t>Ход игры. На тарелке у воспитателя лежат целые овощи, а у детей на столах блюдца с разными кусочками овощей. Рассмотрев овощи на тарелке, дети берут по кусочку любого овоща со своего блюдца, съедают его а затем называют овощ и его вкус.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764704"/>
            <a:ext cx="410445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«Узнай на вкус»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003232" cy="432048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П. З. - развивать быстроту реакции на вопрос педагога, внимание, память; формировать интерес к играм, в которых дети могут показать свои знания.</a:t>
            </a:r>
          </a:p>
          <a:p>
            <a:r>
              <a:rPr lang="ru-RU" dirty="0" smtClean="0"/>
              <a:t>Ход игры. Педагог уточняет, что съедобный корень овоща дети будут называть корешками, а съедобный плод на стебле — вершками. Объясняет; что отвечать можно только двумя словами вершки и корешки. Кто ошибется, заплатит фант, который в конце игры выкупается. Педагог называет какой-нибудь овощ, а дети быстро отвечают, что в нем съедобно — вершки или корешки. Педагог предупреждает, что дети должны быть внимательными, поскольку в некоторых овощах съедобно и то и другое. Детям с ОНР и ЗПР для опоры необходимы предметные картинки.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764704"/>
            <a:ext cx="439248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«Вершки-корешки»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растет в саду, огороде?»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П. З. - развивать умение действовать по сигналу быстро; воспитывать честность при выполнении правил игры.</a:t>
            </a:r>
          </a:p>
          <a:p>
            <a:r>
              <a:rPr lang="ru-RU" dirty="0" smtClean="0"/>
              <a:t>Ход игры. По сигналу взрослого дети отбирают маленькие карточки в соответствии с рисунком на большой карте у взрослого. Выигрывает тот, кто быстрее закрыл все пустые клетки и правильно назвал растения. Маленькие карточки просматриваются детьми заранее.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«Найди по описанию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П. З. - развивать память, внимание; формировать умение при отгадывании не перебивать товарищей, не выкрикивать, внимательно выслушивать педагога.</a:t>
            </a:r>
          </a:p>
          <a:p>
            <a:r>
              <a:rPr lang="ru-RU" dirty="0" smtClean="0"/>
              <a:t>Ход игры. Педагог подробно описывает один из представленных овощей или фруктов (форма, цвет, величина, окраска, вкус, какой на ощупь, какой снаружи и внутри) и предлагает детям его назвать и показать. Затем взрослый загадывает загадки, дети отгадывают и находят карточку с изображением. Описательный рассказ может составлять ребенок, а взрослый отгадывать.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905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Картотека дидактических игр на тему: «Огород на окне»</vt:lpstr>
      <vt:lpstr>Слайд 2</vt:lpstr>
      <vt:lpstr>Слайд 3</vt:lpstr>
      <vt:lpstr>Слайд 4</vt:lpstr>
      <vt:lpstr>Слайд 5</vt:lpstr>
      <vt:lpstr>Слайд 6</vt:lpstr>
      <vt:lpstr>Слайд 7</vt:lpstr>
      <vt:lpstr>«Что растет в саду, огороде?»</vt:lpstr>
      <vt:lpstr>«Найди по описанию»</vt:lpstr>
      <vt:lpstr>«С какой ветки детки»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магазин</dc:creator>
  <cp:lastModifiedBy>Евгений</cp:lastModifiedBy>
  <cp:revision>7</cp:revision>
  <dcterms:created xsi:type="dcterms:W3CDTF">2017-04-01T12:53:51Z</dcterms:created>
  <dcterms:modified xsi:type="dcterms:W3CDTF">2018-08-03T04:59:13Z</dcterms:modified>
</cp:coreProperties>
</file>