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8" r:id="rId2"/>
    <p:sldId id="269" r:id="rId3"/>
    <p:sldId id="259" r:id="rId4"/>
    <p:sldId id="261" r:id="rId5"/>
    <p:sldId id="266" r:id="rId6"/>
    <p:sldId id="263" r:id="rId7"/>
    <p:sldId id="264" r:id="rId8"/>
    <p:sldId id="262" r:id="rId9"/>
    <p:sldId id="265" r:id="rId10"/>
    <p:sldId id="270" r:id="rId11"/>
    <p:sldId id="271" r:id="rId12"/>
    <p:sldId id="258" r:id="rId13"/>
    <p:sldId id="260" r:id="rId14"/>
    <p:sldId id="272" r:id="rId15"/>
    <p:sldId id="273" r:id="rId16"/>
    <p:sldId id="256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27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2A87E-F80F-4529-AD43-147F33ECA5F6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74F386-168F-4F6B-A7F3-2AC5FC92C3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96EF11-900A-47EC-B94C-5C47AA7DF62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5475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1524000"/>
            <a:ext cx="4434348" cy="4222786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9800" y="3810000"/>
            <a:ext cx="3606216" cy="2844585"/>
          </a:xfrm>
          <a:prstGeom prst="rect">
            <a:avLst/>
          </a:prstGeom>
          <a:ln>
            <a:noFill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38800" y="4953000"/>
            <a:ext cx="3505200" cy="15240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Разработчик проекта: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Воспитатель средней группы «Пчёлка» Щелкова т. В.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0"/>
            <a:ext cx="883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dirty="0">
                <a:latin typeface="Times New Roman"/>
                <a:ea typeface="Times New Roman"/>
              </a:rPr>
              <a:t>муниципальное казенное </a:t>
            </a:r>
            <a:r>
              <a:rPr lang="ru-RU" sz="1400" b="1" dirty="0" smtClean="0">
                <a:latin typeface="Times New Roman"/>
                <a:ea typeface="Times New Roman"/>
              </a:rPr>
              <a:t>образовательное учреждение </a:t>
            </a:r>
            <a:r>
              <a:rPr lang="ru-RU" sz="1400" b="1" dirty="0" err="1" smtClean="0">
                <a:latin typeface="Times New Roman"/>
                <a:ea typeface="Times New Roman"/>
              </a:rPr>
              <a:t>Тогучинского</a:t>
            </a:r>
            <a:r>
              <a:rPr lang="ru-RU" sz="1400" b="1" dirty="0" smtClean="0">
                <a:latin typeface="Times New Roman"/>
                <a:ea typeface="Times New Roman"/>
              </a:rPr>
              <a:t> района</a:t>
            </a:r>
          </a:p>
          <a:p>
            <a:pPr algn="ctr">
              <a:spcAft>
                <a:spcPts val="0"/>
              </a:spcAft>
            </a:pPr>
            <a:r>
              <a:rPr lang="ru-RU" sz="1400" b="1" dirty="0" smtClean="0">
                <a:latin typeface="Times New Roman"/>
                <a:ea typeface="Times New Roman"/>
              </a:rPr>
              <a:t> «Пойменная средняя школа»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00600" y="1981200"/>
            <a:ext cx="43434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cs typeface="AngsanaUPC" panose="02020603050405020304" pitchFamily="18" charset="-34"/>
              </a:rPr>
              <a:t>Педагогический проект с участием родителей </a:t>
            </a:r>
            <a:r>
              <a:rPr lang="ru-RU" sz="2800" b="1" dirty="0" smtClean="0">
                <a:solidFill>
                  <a:srgbClr val="FF0000"/>
                </a:solidFill>
                <a:cs typeface="AngsanaUPC" panose="02020603050405020304" pitchFamily="18" charset="-34"/>
              </a:rPr>
              <a:t>«Любовь и труд счастье дают»</a:t>
            </a:r>
            <a:endParaRPr lang="ru-RU" sz="2800" b="1" dirty="0">
              <a:solidFill>
                <a:srgbClr val="FF0000"/>
              </a:solidFill>
              <a:cs typeface="AngsanaUPC" panose="02020603050405020304" pitchFamily="18" charset="-3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5800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127065" cy="75065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«Засолка капусты»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6" name="Рисунок 5" descr="https://cdn1.imgbb.ru/user/145/1457421/201510/fc07c5f2ca1fa1bc450cdee122fb186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4942" y="1"/>
            <a:ext cx="2689058" cy="3031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7118">
            <a:off x="271070" y="1465531"/>
            <a:ext cx="6370543" cy="47779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https://bigslide.ru/images/24/23688/960/img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1023">
            <a:off x="4839500" y="4468507"/>
            <a:ext cx="4144903" cy="21565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8764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https://ds04.infourok.ru/uploads/ex/0d36/00071215-50b29ace/img1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810000"/>
            <a:ext cx="2467947" cy="2789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258" y="0"/>
            <a:ext cx="3673928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3429000"/>
            <a:ext cx="3503437" cy="29718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8600" y="0"/>
            <a:ext cx="4752392" cy="35642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81855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146580" y="544086"/>
            <a:ext cx="3898839" cy="171739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 покажем мы ребятам,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надобно </a:t>
            </a:r>
            <a:r>
              <a:rPr lang="ru-RU" sz="2000" i="1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трудиться</a:t>
            </a:r>
            <a:r>
              <a:rPr lang="ru-RU" sz="200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Наука эта в жизни им 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Бесспорно пригодится!</a:t>
            </a:r>
            <a:endParaRPr lang="ru-RU" sz="2000" dirty="0"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IMG_20180814_1040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3581400" cy="4775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IMG_20180814_1043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4600" y="2438400"/>
            <a:ext cx="2647950" cy="3530600"/>
          </a:xfrm>
          <a:prstGeom prst="rect">
            <a:avLst/>
          </a:prstGeom>
          <a:ln w="127000" cap="rnd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 descr="IMG_20180814_104114_BURST001_COV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491316" y="3147484"/>
            <a:ext cx="3843867" cy="2882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38800" y="4114800"/>
            <a:ext cx="2819400" cy="23622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</a:rPr>
              <a:t>Весёлая мышка 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Перчатку нашла,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Гнездо в ней устроив,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Мышат позвала.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Им корочки хлеба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Дала покусать,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Погладила всех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И отправила спать.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5" name="Рисунок 4" descr="IMG_20180814_1009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02895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80814_1008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124200" cy="416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80814_100855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7400" y="2209800"/>
            <a:ext cx="3181350" cy="424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28600" y="4572000"/>
            <a:ext cx="175260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ysClr val="windowText" lastClr="000000"/>
                </a:solidFill>
              </a:rPr>
              <a:t>Пальчиковая гимнастика</a:t>
            </a:r>
            <a:endParaRPr lang="ru-RU" sz="2000" b="1" i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35" t="16000" r="2028" b="2667"/>
          <a:stretch>
            <a:fillRect/>
          </a:stretch>
        </p:blipFill>
        <p:spPr>
          <a:xfrm>
            <a:off x="2819400" y="2057400"/>
            <a:ext cx="6172200" cy="4648200"/>
          </a:xfrm>
        </p:spPr>
      </p:pic>
      <p:sp>
        <p:nvSpPr>
          <p:cNvPr id="8" name="Прямоугольник 7"/>
          <p:cNvSpPr/>
          <p:nvPr/>
        </p:nvSpPr>
        <p:spPr>
          <a:xfrm>
            <a:off x="2857364" y="172272"/>
            <a:ext cx="387971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i="1" dirty="0" smtClean="0"/>
              <a:t>Рисование вилкой</a:t>
            </a:r>
            <a:endParaRPr lang="ru-RU" sz="3600" b="1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4801" y="1054587"/>
            <a:ext cx="2260038" cy="39703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Для работы необходимо: </a:t>
            </a:r>
          </a:p>
          <a:p>
            <a:r>
              <a:rPr lang="ru-RU" dirty="0" smtClean="0"/>
              <a:t>*гуашь</a:t>
            </a:r>
          </a:p>
          <a:p>
            <a:r>
              <a:rPr lang="ru-RU" dirty="0" smtClean="0"/>
              <a:t>*вилка</a:t>
            </a:r>
          </a:p>
          <a:p>
            <a:r>
              <a:rPr lang="ru-RU" dirty="0" smtClean="0"/>
              <a:t>*кисти – для дополнения рисунка недостающими деталями </a:t>
            </a:r>
          </a:p>
          <a:p>
            <a:r>
              <a:rPr lang="ru-RU" dirty="0" smtClean="0"/>
              <a:t>*вода</a:t>
            </a:r>
          </a:p>
          <a:p>
            <a:r>
              <a:rPr lang="ru-RU" dirty="0" smtClean="0"/>
              <a:t>*салфетка – чтобы убрать краску с вилки</a:t>
            </a:r>
          </a:p>
          <a:p>
            <a:r>
              <a:rPr lang="ru-RU" dirty="0" smtClean="0"/>
              <a:t>*альбом для акварели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364" y="2089303"/>
            <a:ext cx="6229926" cy="46724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7319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743" y="1005638"/>
            <a:ext cx="2878556" cy="51174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42" y="2682356"/>
            <a:ext cx="2348801" cy="41756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965328" cy="29653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975" y="119952"/>
            <a:ext cx="3239192" cy="323919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00400" y="228600"/>
            <a:ext cx="228600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«Новогодняя ёлка»</a:t>
            </a:r>
            <a:endParaRPr lang="ru-RU" sz="2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776" y="3387218"/>
            <a:ext cx="3442708" cy="34427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0621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0" y="228600"/>
            <a:ext cx="2133600" cy="63246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200" dirty="0" smtClean="0">
                <a:solidFill>
                  <a:sysClr val="windowText" lastClr="000000"/>
                </a:solidFill>
              </a:rPr>
              <a:t>Каждый день по утрам</a:t>
            </a:r>
          </a:p>
          <a:p>
            <a:r>
              <a:rPr lang="ru-RU" sz="2200" dirty="0" smtClean="0">
                <a:solidFill>
                  <a:sysClr val="windowText" lastClr="000000"/>
                </a:solidFill>
              </a:rPr>
              <a:t>Делаем </a:t>
            </a:r>
            <a:r>
              <a:rPr lang="ru-RU" sz="2200" i="1" dirty="0" smtClean="0">
                <a:solidFill>
                  <a:sysClr val="windowText" lastClr="000000"/>
                </a:solidFill>
              </a:rPr>
              <a:t>зарядку,</a:t>
            </a:r>
          </a:p>
          <a:p>
            <a:r>
              <a:rPr lang="ru-RU" sz="2200" dirty="0" smtClean="0">
                <a:solidFill>
                  <a:sysClr val="windowText" lastClr="000000"/>
                </a:solidFill>
              </a:rPr>
              <a:t>Очень нравится нам</a:t>
            </a:r>
          </a:p>
          <a:p>
            <a:r>
              <a:rPr lang="ru-RU" sz="2200" dirty="0" smtClean="0">
                <a:solidFill>
                  <a:sysClr val="windowText" lastClr="000000"/>
                </a:solidFill>
              </a:rPr>
              <a:t>Делать по порядку.</a:t>
            </a:r>
          </a:p>
          <a:p>
            <a:r>
              <a:rPr lang="ru-RU" sz="2200" dirty="0" smtClean="0">
                <a:solidFill>
                  <a:sysClr val="windowText" lastClr="000000"/>
                </a:solidFill>
              </a:rPr>
              <a:t>Чтобы нам не болеть</a:t>
            </a:r>
          </a:p>
          <a:p>
            <a:r>
              <a:rPr lang="ru-RU" sz="2200" dirty="0" smtClean="0">
                <a:solidFill>
                  <a:sysClr val="windowText" lastClr="000000"/>
                </a:solidFill>
              </a:rPr>
              <a:t>И не простужаться,</a:t>
            </a:r>
          </a:p>
          <a:p>
            <a:r>
              <a:rPr lang="ru-RU" sz="2200" dirty="0" smtClean="0">
                <a:solidFill>
                  <a:sysClr val="windowText" lastClr="000000"/>
                </a:solidFill>
              </a:rPr>
              <a:t>Мы зарядкой всегда</a:t>
            </a:r>
          </a:p>
          <a:p>
            <a:r>
              <a:rPr lang="ru-RU" sz="2200" dirty="0" smtClean="0">
                <a:solidFill>
                  <a:sysClr val="windowText" lastClr="000000"/>
                </a:solidFill>
              </a:rPr>
              <a:t>Будем заниматься.</a:t>
            </a:r>
            <a:endParaRPr lang="ru-RU" sz="2200" dirty="0">
              <a:solidFill>
                <a:sysClr val="windowText" lastClr="000000"/>
              </a:solidFill>
            </a:endParaRPr>
          </a:p>
        </p:txBody>
      </p:sp>
      <p:pic>
        <p:nvPicPr>
          <p:cNvPr id="5" name="Рисунок 4" descr="IMG_20180814_1006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152400"/>
            <a:ext cx="2895600" cy="2616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G_20180814_1006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57900" y="228600"/>
            <a:ext cx="2781300" cy="2819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20180814_1007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72200" y="3200400"/>
            <a:ext cx="2743200" cy="3505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G_20180814_10064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" y="2971800"/>
            <a:ext cx="3048000" cy="3581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81000" y="152400"/>
            <a:ext cx="8382000" cy="762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b="1" i="1" dirty="0" smtClean="0">
                <a:solidFill>
                  <a:sysClr val="windowText" lastClr="000000"/>
                </a:solidFill>
              </a:rPr>
              <a:t>Родительское собрание на тему: «Развитие нравственные качеств через экологическое восприятие у детей 4 – 5 лет »</a:t>
            </a:r>
            <a:endParaRPr lang="ru-RU" b="1" i="1" dirty="0">
              <a:solidFill>
                <a:sysClr val="windowText" lastClr="000000"/>
              </a:solidFill>
            </a:endParaRPr>
          </a:p>
        </p:txBody>
      </p:sp>
      <p:pic>
        <p:nvPicPr>
          <p:cNvPr id="5" name="Рисунок 4" descr="IMG_20180816_1348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1219200"/>
            <a:ext cx="4038600" cy="5384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B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85800" y="2362200"/>
            <a:ext cx="3048000" cy="1938992"/>
          </a:xfrm>
          <a:prstGeom prst="rect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Мы сегодня очень рады,</a:t>
            </a:r>
          </a:p>
          <a:p>
            <a:r>
              <a:rPr lang="ru-RU" sz="2000" dirty="0" smtClean="0"/>
              <a:t>Что вы в гости к нам пришли,</a:t>
            </a:r>
          </a:p>
          <a:p>
            <a:r>
              <a:rPr lang="ru-RU" sz="2000" dirty="0" smtClean="0"/>
              <a:t>Что б поведать нам секреты,</a:t>
            </a:r>
          </a:p>
          <a:p>
            <a:r>
              <a:rPr lang="ru-RU" sz="2000" dirty="0" smtClean="0"/>
              <a:t>Показать свои труды.</a:t>
            </a:r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55568" y="846040"/>
            <a:ext cx="84094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/>
              <a:t>Цель </a:t>
            </a:r>
            <a:r>
              <a:rPr lang="ru-RU" u="sng" dirty="0" smtClean="0"/>
              <a:t>проекта</a:t>
            </a:r>
            <a:r>
              <a:rPr lang="ru-RU" dirty="0" smtClean="0"/>
              <a:t>: Продолжение сотрудничества и развитие партнёрских отношений между участниками образовательных отношений.</a:t>
            </a:r>
          </a:p>
          <a:p>
            <a:endParaRPr lang="ru-RU" dirty="0" smtClean="0"/>
          </a:p>
          <a:p>
            <a:r>
              <a:rPr lang="ru-RU" u="sng" dirty="0" smtClean="0"/>
              <a:t>Задачи</a:t>
            </a:r>
            <a:r>
              <a:rPr lang="ru-RU" dirty="0" smtClean="0"/>
              <a:t>: 1.Повысить уровень психолого- педагогической компетентности родителей.</a:t>
            </a:r>
          </a:p>
          <a:p>
            <a:r>
              <a:rPr lang="ru-RU" dirty="0"/>
              <a:t> </a:t>
            </a:r>
            <a:r>
              <a:rPr lang="ru-RU" dirty="0" smtClean="0"/>
              <a:t>              2.Использовать новые нетрадиционные формы сотрудничества с семьями воспитанников.</a:t>
            </a:r>
          </a:p>
          <a:p>
            <a:r>
              <a:rPr lang="ru-RU" dirty="0"/>
              <a:t> </a:t>
            </a:r>
            <a:r>
              <a:rPr lang="ru-RU" dirty="0" smtClean="0"/>
              <a:t>              3.Развивать социально – личностную сферу дошкольников посредством совместной трудовой деятельности.</a:t>
            </a:r>
          </a:p>
          <a:p>
            <a:r>
              <a:rPr lang="ru-RU" dirty="0"/>
              <a:t> </a:t>
            </a:r>
            <a:r>
              <a:rPr lang="ru-RU" dirty="0" smtClean="0"/>
              <a:t>              4.Создать трудовую атмосферу взаимопонимания, общности интересов, эмоциональной  </a:t>
            </a:r>
            <a:r>
              <a:rPr lang="ru-RU" dirty="0" err="1" smtClean="0"/>
              <a:t>взаимоподдержки</a:t>
            </a:r>
            <a:r>
              <a:rPr lang="ru-RU" dirty="0" smtClean="0"/>
              <a:t> через подготовку, организацию и проведение различных мероприятий.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5.Сотрудничество детского сада и семьи в рамках трудового воспитания детей.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4267200"/>
            <a:ext cx="2704662" cy="284458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54574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886200"/>
            <a:ext cx="3048000" cy="28194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</a:rPr>
              <a:t>Катя леечку взяла,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Все цветочки полила.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Пусть попьют водички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Цветочки – невелички.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Мягкой тряпочкой листочки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Протирала наша дочка, Пыль дышать мешает,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Поры закрывает.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Острой палочкой взрыхлила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Землю всю в горшочках.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8" name="Рисунок 7" descr="IMG_20180416_1022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81000"/>
            <a:ext cx="3352800" cy="2514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3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 descr="IMG_20180416_1021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6600" y="1447800"/>
            <a:ext cx="3409950" cy="2971800"/>
          </a:xfrm>
          <a:prstGeom prst="rect">
            <a:avLst/>
          </a:prstGeom>
          <a:ln w="127000" cap="rnd">
            <a:solidFill>
              <a:schemeClr val="accent3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 descr="IMG_20180416_1022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200" y="3733800"/>
            <a:ext cx="3886200" cy="2914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038600" y="381001"/>
            <a:ext cx="4953000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/>
              <a:t>Уход за комнатными растениями.</a:t>
            </a:r>
            <a:endParaRPr lang="ru-RU" sz="2400" b="1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_20180517_1028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191000" cy="31432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G_20180517_1033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0"/>
            <a:ext cx="3962400" cy="2971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IMG_20180517_1039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38400" y="2895600"/>
            <a:ext cx="4419600" cy="35633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76600"/>
            <a:ext cx="2209800" cy="17526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dirty="0" smtClean="0">
                <a:solidFill>
                  <a:sysClr val="windowText" lastClr="000000"/>
                </a:solidFill>
              </a:rPr>
              <a:t>«Весна глазами ребенка»</a:t>
            </a:r>
            <a:endParaRPr lang="ru-RU" b="1" i="1" dirty="0">
              <a:solidFill>
                <a:sysClr val="windowText" lastClr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86600" y="3505200"/>
            <a:ext cx="1905000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ysClr val="windowText" lastClr="000000"/>
                </a:solidFill>
              </a:rPr>
              <a:t> Уж тает снег, бегут ручьи,</a:t>
            </a:r>
          </a:p>
          <a:p>
            <a:r>
              <a:rPr lang="ru-RU" sz="2000" dirty="0" smtClean="0">
                <a:solidFill>
                  <a:sysClr val="windowText" lastClr="000000"/>
                </a:solidFill>
              </a:rPr>
              <a:t>В окно повеяло весною…</a:t>
            </a:r>
          </a:p>
          <a:p>
            <a:r>
              <a:rPr lang="ru-RU" sz="2000" dirty="0" smtClean="0">
                <a:solidFill>
                  <a:sysClr val="windowText" lastClr="000000"/>
                </a:solidFill>
              </a:rPr>
              <a:t>Засвищут скоро соловьи,</a:t>
            </a:r>
          </a:p>
          <a:p>
            <a:r>
              <a:rPr lang="ru-RU" sz="2000" dirty="0" smtClean="0">
                <a:solidFill>
                  <a:sysClr val="windowText" lastClr="000000"/>
                </a:solidFill>
              </a:rPr>
              <a:t>И лес оденется листвою!</a:t>
            </a:r>
            <a:endParaRPr lang="ru-RU" sz="2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0"/>
            <a:ext cx="4953000" cy="17526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</a:rPr>
              <a:t>Не ленись, моя лопатка,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Будет вскопанная грядка.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Грядку граблями пригладим,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Все комочки разобьем,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А потом цветы посадим,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А потом водой польем.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5" name="Рисунок 4" descr="IMG_20180803_1054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752600"/>
            <a:ext cx="3829050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80803_1051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0" y="533400"/>
            <a:ext cx="3543300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724400" y="5486400"/>
            <a:ext cx="3505200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ysClr val="windowText" lastClr="000000"/>
                </a:solidFill>
              </a:rPr>
              <a:t>Мамин труд я берегу,</a:t>
            </a:r>
          </a:p>
          <a:p>
            <a:r>
              <a:rPr lang="ru-RU" sz="2400" b="1" i="1" dirty="0" smtClean="0">
                <a:solidFill>
                  <a:sysClr val="windowText" lastClr="000000"/>
                </a:solidFill>
              </a:rPr>
              <a:t>Помогаю чем могу.</a:t>
            </a:r>
            <a:endParaRPr lang="ru-RU" sz="2400" b="1" i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1447800"/>
            <a:ext cx="4038600" cy="4191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</a:rPr>
              <a:t>Я, ребята, Буратино!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Папа Карло из дубка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Или, может, из осины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Смастерил себе сынка.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Непоседа и проказник,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Всюду суну длинный нос.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Я приехал к вам на праздник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И веселье вам привез!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5" name="Рисунок 4" descr="IMG_17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1143000"/>
            <a:ext cx="3505200" cy="467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914400" y="381000"/>
            <a:ext cx="7010400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 smtClean="0"/>
              <a:t>Праздник ко дню 8 марта: «Буратино на празднике мам»</a:t>
            </a:r>
            <a:endParaRPr lang="ru-RU" sz="2000" b="1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9800" y="1752600"/>
            <a:ext cx="2743200" cy="27432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</a:rPr>
              <a:t>С неба падают зимою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И кружатся над землею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Легкие пушинки,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Белые …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(Снежинки)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5" name="Рисунок 4" descr="IMG_60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15900" y="1308100"/>
            <a:ext cx="5588000" cy="4191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00600" y="1143000"/>
            <a:ext cx="3810000" cy="39624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200" i="1" dirty="0" smtClean="0">
                <a:solidFill>
                  <a:sysClr val="windowText" lastClr="000000"/>
                </a:solidFill>
              </a:rPr>
              <a:t>Покормите птиц </a:t>
            </a:r>
            <a:r>
              <a:rPr lang="ru-RU" sz="2200" dirty="0" smtClean="0">
                <a:solidFill>
                  <a:sysClr val="windowText" lastClr="000000"/>
                </a:solidFill>
              </a:rPr>
              <a:t>зимой,</a:t>
            </a:r>
            <a:br>
              <a:rPr lang="ru-RU" sz="2200" dirty="0" smtClean="0">
                <a:solidFill>
                  <a:sysClr val="windowText" lastClr="000000"/>
                </a:solidFill>
              </a:rPr>
            </a:br>
            <a:r>
              <a:rPr lang="ru-RU" sz="2200" dirty="0" smtClean="0">
                <a:solidFill>
                  <a:sysClr val="windowText" lastClr="000000"/>
                </a:solidFill>
              </a:rPr>
              <a:t>Бросьте горстку крошек,</a:t>
            </a:r>
            <a:br>
              <a:rPr lang="ru-RU" sz="2200" dirty="0" smtClean="0">
                <a:solidFill>
                  <a:sysClr val="windowText" lastClr="000000"/>
                </a:solidFill>
              </a:rPr>
            </a:br>
            <a:r>
              <a:rPr lang="ru-RU" sz="2200" dirty="0" smtClean="0">
                <a:solidFill>
                  <a:sysClr val="windowText" lastClr="000000"/>
                </a:solidFill>
              </a:rPr>
              <a:t>И пускай снуют порой</a:t>
            </a:r>
            <a:br>
              <a:rPr lang="ru-RU" sz="2200" dirty="0" smtClean="0">
                <a:solidFill>
                  <a:sysClr val="windowText" lastClr="000000"/>
                </a:solidFill>
              </a:rPr>
            </a:br>
            <a:r>
              <a:rPr lang="ru-RU" sz="2200" dirty="0" smtClean="0">
                <a:solidFill>
                  <a:sysClr val="windowText" lastClr="000000"/>
                </a:solidFill>
              </a:rPr>
              <a:t>Стайки у окошек.</a:t>
            </a:r>
            <a:br>
              <a:rPr lang="ru-RU" sz="2200" dirty="0" smtClean="0">
                <a:solidFill>
                  <a:sysClr val="windowText" lastClr="000000"/>
                </a:solidFill>
              </a:rPr>
            </a:br>
            <a:r>
              <a:rPr lang="ru-RU" sz="2200" dirty="0" smtClean="0">
                <a:solidFill>
                  <a:sysClr val="windowText" lastClr="000000"/>
                </a:solidFill>
              </a:rPr>
              <a:t/>
            </a:r>
            <a:br>
              <a:rPr lang="ru-RU" sz="2200" dirty="0" smtClean="0">
                <a:solidFill>
                  <a:sysClr val="windowText" lastClr="000000"/>
                </a:solidFill>
              </a:rPr>
            </a:br>
            <a:r>
              <a:rPr lang="ru-RU" sz="2200" dirty="0" smtClean="0">
                <a:solidFill>
                  <a:sysClr val="windowText" lastClr="000000"/>
                </a:solidFill>
              </a:rPr>
              <a:t>Бросьте горсточку зерно.</a:t>
            </a:r>
            <a:br>
              <a:rPr lang="ru-RU" sz="2200" dirty="0" smtClean="0">
                <a:solidFill>
                  <a:sysClr val="windowText" lastClr="000000"/>
                </a:solidFill>
              </a:rPr>
            </a:br>
            <a:r>
              <a:rPr lang="ru-RU" sz="2200" dirty="0" smtClean="0">
                <a:solidFill>
                  <a:sysClr val="windowText" lastClr="000000"/>
                </a:solidFill>
              </a:rPr>
              <a:t>Много им не надо.</a:t>
            </a:r>
            <a:br>
              <a:rPr lang="ru-RU" sz="2200" dirty="0" smtClean="0">
                <a:solidFill>
                  <a:sysClr val="windowText" lastClr="000000"/>
                </a:solidFill>
              </a:rPr>
            </a:br>
            <a:r>
              <a:rPr lang="ru-RU" sz="2200" dirty="0" smtClean="0">
                <a:solidFill>
                  <a:sysClr val="windowText" lastClr="000000"/>
                </a:solidFill>
              </a:rPr>
              <a:t>И зима не так страшна</a:t>
            </a:r>
            <a:br>
              <a:rPr lang="ru-RU" sz="2200" dirty="0" smtClean="0">
                <a:solidFill>
                  <a:sysClr val="windowText" lastClr="000000"/>
                </a:solidFill>
              </a:rPr>
            </a:br>
            <a:r>
              <a:rPr lang="ru-RU" sz="2200" dirty="0" smtClean="0">
                <a:solidFill>
                  <a:sysClr val="windowText" lastClr="000000"/>
                </a:solidFill>
              </a:rPr>
              <a:t>Будет для крылатых.</a:t>
            </a:r>
            <a:r>
              <a:rPr lang="ru-RU" sz="1800" dirty="0" smtClean="0">
                <a:solidFill>
                  <a:sysClr val="windowText" lastClr="000000"/>
                </a:solidFill>
              </a:rPr>
              <a:t/>
            </a:r>
            <a:br>
              <a:rPr lang="ru-RU" sz="1800" dirty="0" smtClean="0">
                <a:solidFill>
                  <a:sysClr val="windowText" lastClr="000000"/>
                </a:solidFill>
              </a:rPr>
            </a:br>
            <a:endParaRPr lang="ru-RU" sz="1800" dirty="0">
              <a:solidFill>
                <a:sysClr val="windowText" lastClr="000000"/>
              </a:solidFill>
            </a:endParaRPr>
          </a:p>
        </p:txBody>
      </p:sp>
      <p:pic>
        <p:nvPicPr>
          <p:cNvPr id="5" name="Рисунок 4" descr="IMG_20180803_1053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609600"/>
            <a:ext cx="3867150" cy="5156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2830"/>
            <a:ext cx="9143999" cy="68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914400"/>
            <a:ext cx="3733800" cy="17526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</a:rPr>
              <a:t>Я маленький леший, зовут меня Лёшей,</a:t>
            </a:r>
          </a:p>
          <a:p>
            <a:r>
              <a:rPr lang="ru-RU" dirty="0" smtClean="0">
                <a:solidFill>
                  <a:sysClr val="windowText" lastClr="000000"/>
                </a:solidFill>
              </a:rPr>
              <a:t>Хоть за уши вешай – я весь нехороший.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5" name="Рисунок 4" descr="100_05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533400"/>
            <a:ext cx="3581400" cy="4775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3276600"/>
            <a:ext cx="3657600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ysClr val="windowText" lastClr="000000"/>
                </a:solidFill>
              </a:rPr>
              <a:t>Я маленький леший, дырява рубаха,</a:t>
            </a:r>
          </a:p>
          <a:p>
            <a:r>
              <a:rPr lang="ru-RU" sz="3000" dirty="0" err="1" smtClean="0">
                <a:solidFill>
                  <a:sysClr val="windowText" lastClr="000000"/>
                </a:solidFill>
              </a:rPr>
              <a:t>Грязнуля</a:t>
            </a:r>
            <a:r>
              <a:rPr lang="ru-RU" sz="3000" dirty="0" smtClean="0">
                <a:solidFill>
                  <a:sysClr val="windowText" lastClr="000000"/>
                </a:solidFill>
              </a:rPr>
              <a:t>, невежа, хвастун и </a:t>
            </a:r>
            <a:r>
              <a:rPr lang="ru-RU" sz="3000" dirty="0" err="1" smtClean="0">
                <a:solidFill>
                  <a:sysClr val="windowText" lastClr="000000"/>
                </a:solidFill>
              </a:rPr>
              <a:t>неряха</a:t>
            </a:r>
            <a:r>
              <a:rPr lang="ru-RU" sz="3000" dirty="0" smtClean="0">
                <a:solidFill>
                  <a:sysClr val="windowText" lastClr="000000"/>
                </a:solidFill>
              </a:rPr>
              <a:t>.</a:t>
            </a:r>
            <a:endParaRPr lang="ru-RU" sz="3000" dirty="0">
              <a:solidFill>
                <a:sysClr val="windowText" lastClr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04800"/>
            <a:ext cx="43434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481</Words>
  <Application>Microsoft Office PowerPoint</Application>
  <PresentationFormat>Экран (4:3)</PresentationFormat>
  <Paragraphs>91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Покормите птиц зимой, Бросьте горстку крошек, И пускай снуют порой Стайки у окошек.  Бросьте горсточку зерно. Много им не надо. И зима не так страшна Будет для крылатых. </vt:lpstr>
      <vt:lpstr>Слайд 9</vt:lpstr>
      <vt:lpstr>«Засолка капусты»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Евгений</cp:lastModifiedBy>
  <cp:revision>37</cp:revision>
  <dcterms:created xsi:type="dcterms:W3CDTF">2018-08-13T12:57:28Z</dcterms:created>
  <dcterms:modified xsi:type="dcterms:W3CDTF">2018-09-04T06:09:26Z</dcterms:modified>
</cp:coreProperties>
</file>