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3" r:id="rId4"/>
    <p:sldId id="261" r:id="rId5"/>
    <p:sldId id="264" r:id="rId6"/>
    <p:sldId id="265" r:id="rId7"/>
    <p:sldId id="27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C459"/>
    <a:srgbClr val="CC0066"/>
    <a:srgbClr val="FF0000"/>
    <a:srgbClr val="1FD7C5"/>
    <a:srgbClr val="3EEA16"/>
    <a:srgbClr val="E4FC04"/>
    <a:srgbClr val="9B129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4E55DB-21DE-4318-9395-AB082862F2BD}" type="datetimeFigureOut">
              <a:rPr lang="ru-RU" smtClean="0"/>
              <a:pPr/>
              <a:t>07.09.2018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01C00E2-3D14-4D95-BBAC-2C56492561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808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628800"/>
            <a:ext cx="5184576" cy="1800200"/>
          </a:xfrm>
        </p:spPr>
        <p:txBody>
          <a:bodyPr>
            <a:noAutofit/>
          </a:bodyPr>
          <a:lstStyle/>
          <a:p>
            <a:pPr algn="ctr"/>
            <a:r>
              <a:rPr lang="en-US" sz="3500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en-US" sz="35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3500" dirty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en-US" sz="3500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35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en-US" sz="35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35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500" dirty="0" smtClean="0">
                <a:solidFill>
                  <a:srgbClr val="FF0000"/>
                </a:solidFill>
                <a:latin typeface="Comic Sans MS" pitchFamily="66" charset="0"/>
              </a:rPr>
              <a:t>П</a:t>
            </a:r>
            <a:r>
              <a:rPr lang="ru-RU" sz="3500" b="1" dirty="0" smtClean="0">
                <a:solidFill>
                  <a:srgbClr val="FF0000"/>
                </a:solidFill>
                <a:latin typeface="Comic Sans MS" pitchFamily="66" charset="0"/>
              </a:rPr>
              <a:t>роект «мини - Огород на подоконнике»</a:t>
            </a:r>
            <a:endParaRPr lang="ru-RU" sz="3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6381327"/>
            <a:ext cx="7579746" cy="443345"/>
          </a:xfrm>
        </p:spPr>
        <p:txBody>
          <a:bodyPr>
            <a:noAutofit/>
          </a:bodyPr>
          <a:lstStyle/>
          <a:p>
            <a:r>
              <a:rPr lang="ru-RU" sz="2500" b="1" dirty="0" err="1" smtClean="0">
                <a:solidFill>
                  <a:srgbClr val="002060"/>
                </a:solidFill>
                <a:latin typeface="Comic Sans MS" pitchFamily="66" charset="0"/>
              </a:rPr>
              <a:t>Воспитатель:Щелкова</a:t>
            </a:r>
            <a:r>
              <a:rPr lang="ru-RU" sz="2500" b="1" dirty="0" smtClean="0">
                <a:solidFill>
                  <a:srgbClr val="002060"/>
                </a:solidFill>
                <a:latin typeface="Comic Sans MS" pitchFamily="66" charset="0"/>
              </a:rPr>
              <a:t> Т. В.</a:t>
            </a:r>
            <a:endParaRPr lang="ru-RU" sz="25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2135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5000">
        <p14:vortex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1" y="2000240"/>
            <a:ext cx="8964489" cy="414908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18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формирование у детей интереса к опытнической и исследовательской деятельности по выращиванию культурных растений в комнатных условиях, воспитание  у детей  любви к природе, создание в группе огорода на подоконнике.</a:t>
            </a:r>
          </a:p>
          <a:p>
            <a:pPr algn="just">
              <a:spcBef>
                <a:spcPts val="0"/>
              </a:spcBef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1.Расширить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знания детей о культурных и дикорастущих растениях.</a:t>
            </a:r>
          </a:p>
          <a:p>
            <a:pPr lvl="0"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2.Продолжить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знако­мить детей с особенностями выращивания культурных растений (перец, лук, цветы, овес);</a:t>
            </a:r>
          </a:p>
          <a:p>
            <a:pPr lvl="0"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3.Обобщать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представление детей о необходимости света, тепла, влаги почвы для роста растений.</a:t>
            </a:r>
          </a:p>
          <a:p>
            <a:pPr lvl="0"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4.Продолжать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формировать умение детей ухаживать за растениями в комнатных условиях.</a:t>
            </a:r>
          </a:p>
          <a:p>
            <a:pPr lvl="0"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5.Способствовать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развитию творческих способностей у детей; поощрять разнообразие детских работ, вариативность.</a:t>
            </a:r>
          </a:p>
          <a:p>
            <a:pPr lvl="0"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6.Развивать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чувство ответственности за благополучное состояние растений(полив, взрыхление, прополка сорняков)</a:t>
            </a:r>
          </a:p>
          <a:p>
            <a:pPr lvl="0"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7.Продолжать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наблюдательность – умение замечать изменения в росте растений, связывать их с условиями, в которых они находятся, правильно отражать наблюдения в рисунке.</a:t>
            </a:r>
          </a:p>
          <a:p>
            <a:pPr lvl="0"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8.Воспитывать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уважение к  труду, бережное отношение к его результатам.</a:t>
            </a:r>
          </a:p>
          <a:p>
            <a:pPr lvl="0"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9.Развивать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познавательные и творческие способности.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714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2000">
        <p14:ripple dir="lu"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571481"/>
            <a:ext cx="3286148" cy="408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FF0000"/>
                </a:solidFill>
                <a:latin typeface="Comic Sans MS" pitchFamily="66" charset="0"/>
              </a:rPr>
              <a:t>Посадили мы зерно, чтоб скорее проросло</a:t>
            </a:r>
            <a:endParaRPr lang="ru-RU" sz="27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28860" y="5715016"/>
            <a:ext cx="6300774" cy="5620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В землю посадили, обязательно полили!</a:t>
            </a:r>
            <a:endParaRPr kumimoji="0" lang="ru-RU" sz="2700" b="0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4810" y="1428736"/>
            <a:ext cx="4572000" cy="3140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2930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Autofit/>
          </a:bodyPr>
          <a:lstStyle/>
          <a:p>
            <a:pPr algn="ctr"/>
            <a:r>
              <a:rPr lang="ru-RU" sz="2700" dirty="0" smtClean="0">
                <a:solidFill>
                  <a:srgbClr val="FF0000"/>
                </a:solidFill>
                <a:latin typeface="Comic Sans MS" pitchFamily="66" charset="0"/>
              </a:rPr>
              <a:t>Росточки загляденье – всем на удивленье!</a:t>
            </a:r>
            <a:endParaRPr lang="ru-RU" sz="27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3500438"/>
            <a:ext cx="4572000" cy="2952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5391" y="692696"/>
            <a:ext cx="4588609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98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5000">
        <p14:prism isContent="1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6745" y="692696"/>
            <a:ext cx="4557255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73" y="3861048"/>
            <a:ext cx="4624095" cy="2978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solidFill>
                  <a:srgbClr val="FF0000"/>
                </a:solidFill>
                <a:latin typeface="Comic Sans MS" pitchFamily="66" charset="0"/>
              </a:rPr>
              <a:t>Поливали, удобряли и, конечно, наблюдали!</a:t>
            </a:r>
          </a:p>
        </p:txBody>
      </p:sp>
    </p:spTree>
    <p:extLst>
      <p:ext uri="{BB962C8B-B14F-4D97-AF65-F5344CB8AC3E}">
        <p14:creationId xmlns:p14="http://schemas.microsoft.com/office/powerpoint/2010/main" xmlns="" val="398393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5000">
        <p:dissolve/>
      </p:transition>
    </mc:Choice>
    <mc:Fallback>
      <p:transition spd="slow" advClick="0" advTm="5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ru-RU" sz="2500" dirty="0" smtClean="0">
                <a:solidFill>
                  <a:srgbClr val="FF0000"/>
                </a:solidFill>
                <a:latin typeface="Comic Sans MS" pitchFamily="66" charset="0"/>
              </a:rPr>
              <a:t>Урожай наш поспевает, лук зеленый прорастает!</a:t>
            </a:r>
            <a:endParaRPr lang="ru-RU" sz="25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857250"/>
            <a:ext cx="4572000" cy="3003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861049"/>
            <a:ext cx="4572000" cy="2996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3415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Вот так чудо огород в группе появился – это маленький народ в группе потрудился!</a:t>
            </a:r>
            <a:r>
              <a:rPr lang="ru-RU" dirty="0" smtClean="0"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</a:br>
            <a:endParaRPr lang="ru-RU" dirty="0">
              <a:solidFill>
                <a:srgbClr val="FFFF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21506" name="Picture 2" descr="https://static.oshkole.ru/editor_images/292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8146253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62308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261</TotalTime>
  <Words>91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    Проект «мини - Огород на подоконнике»</vt:lpstr>
      <vt:lpstr>Слайд 2</vt:lpstr>
      <vt:lpstr>Посадили мы зерно, чтоб скорее проросло</vt:lpstr>
      <vt:lpstr>Росточки загляденье – всем на удивленье!</vt:lpstr>
      <vt:lpstr>Поливали, удобряли и, конечно, наблюдали!</vt:lpstr>
      <vt:lpstr>Урожай наш поспевает, лук зеленый прорастает!</vt:lpstr>
      <vt:lpstr>Вот так чудо огород в группе появился – это маленький народ в группе потрудился!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Познавательно-исследовательский проект «Огород на подоконнике»</dc:title>
  <dc:creator>Admin</dc:creator>
  <cp:lastModifiedBy>Вячеслав</cp:lastModifiedBy>
  <cp:revision>36</cp:revision>
  <dcterms:created xsi:type="dcterms:W3CDTF">2016-08-05T13:02:10Z</dcterms:created>
  <dcterms:modified xsi:type="dcterms:W3CDTF">2018-09-07T03:06:32Z</dcterms:modified>
</cp:coreProperties>
</file>