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59" r:id="rId6"/>
    <p:sldId id="266" r:id="rId7"/>
    <p:sldId id="260" r:id="rId8"/>
    <p:sldId id="261" r:id="rId9"/>
    <p:sldId id="271" r:id="rId10"/>
    <p:sldId id="268" r:id="rId11"/>
    <p:sldId id="262" r:id="rId12"/>
    <p:sldId id="265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6" autoAdjust="0"/>
    <p:restoredTop sz="94660"/>
  </p:normalViewPr>
  <p:slideViewPr>
    <p:cSldViewPr snapToGrid="0">
      <p:cViewPr varScale="1">
        <p:scale>
          <a:sx n="53" d="100"/>
          <a:sy n="53" d="100"/>
        </p:scale>
        <p:origin x="71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CED51C-6C99-49AB-BF8A-FF179D8AF60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25BB2D-E3F3-4822-B5AD-A190F977FEB5}">
      <dgm:prSet phldrT="[Текст]"/>
      <dgm:spPr/>
      <dgm:t>
        <a:bodyPr/>
        <a:lstStyle/>
        <a:p>
          <a:pPr algn="ctr"/>
          <a:r>
            <a:rPr lang="ru-RU" dirty="0" smtClean="0"/>
            <a:t>Полупроводники</a:t>
          </a:r>
          <a:endParaRPr lang="ru-RU" dirty="0"/>
        </a:p>
      </dgm:t>
    </dgm:pt>
    <dgm:pt modelId="{5A79E12A-51AE-4357-B790-6B30D36A0BD7}" type="parTrans" cxnId="{C0DBB854-3FD7-4782-8ACD-C7C56A072462}">
      <dgm:prSet/>
      <dgm:spPr/>
      <dgm:t>
        <a:bodyPr/>
        <a:lstStyle/>
        <a:p>
          <a:endParaRPr lang="ru-RU"/>
        </a:p>
      </dgm:t>
    </dgm:pt>
    <dgm:pt modelId="{15EBF1D2-F9FD-442D-A8B9-C7522225223F}" type="sibTrans" cxnId="{C0DBB854-3FD7-4782-8ACD-C7C56A072462}">
      <dgm:prSet/>
      <dgm:spPr/>
      <dgm:t>
        <a:bodyPr/>
        <a:lstStyle/>
        <a:p>
          <a:endParaRPr lang="ru-RU"/>
        </a:p>
      </dgm:t>
    </dgm:pt>
    <dgm:pt modelId="{6E4F610A-AC97-43DA-9F9C-7C2AEFEA2CEB}" type="asst">
      <dgm:prSet phldrT="[Текст]"/>
      <dgm:spPr/>
      <dgm:t>
        <a:bodyPr/>
        <a:lstStyle/>
        <a:p>
          <a:r>
            <a:rPr lang="ru-RU" dirty="0" smtClean="0"/>
            <a:t>Собственные</a:t>
          </a:r>
        </a:p>
        <a:p>
          <a:r>
            <a:rPr lang="ru-RU" dirty="0" smtClean="0"/>
            <a:t>(с.н.з. электроны и дырки)</a:t>
          </a:r>
          <a:endParaRPr lang="ru-RU" dirty="0"/>
        </a:p>
      </dgm:t>
    </dgm:pt>
    <dgm:pt modelId="{E26E315B-CF72-4D61-A0F3-FCF228DEB5DA}" type="parTrans" cxnId="{266BAE9A-9960-4FC0-BDD5-B06B41953542}">
      <dgm:prSet/>
      <dgm:spPr/>
      <dgm:t>
        <a:bodyPr/>
        <a:lstStyle/>
        <a:p>
          <a:endParaRPr lang="ru-RU"/>
        </a:p>
      </dgm:t>
    </dgm:pt>
    <dgm:pt modelId="{BDA5FC41-61D8-4AED-8861-9C3F646DE673}" type="sibTrans" cxnId="{266BAE9A-9960-4FC0-BDD5-B06B41953542}">
      <dgm:prSet/>
      <dgm:spPr/>
      <dgm:t>
        <a:bodyPr/>
        <a:lstStyle/>
        <a:p>
          <a:endParaRPr lang="ru-RU"/>
        </a:p>
      </dgm:t>
    </dgm:pt>
    <dgm:pt modelId="{4D25F563-722F-46E9-A639-AD3DC34C0593}" type="asst">
      <dgm:prSet phldrT="[Текст]"/>
      <dgm:spPr/>
      <dgm:t>
        <a:bodyPr/>
        <a:lstStyle/>
        <a:p>
          <a:r>
            <a:rPr lang="ru-RU" dirty="0" smtClean="0"/>
            <a:t>Примесные</a:t>
          </a:r>
          <a:endParaRPr lang="ru-RU" dirty="0"/>
        </a:p>
      </dgm:t>
    </dgm:pt>
    <dgm:pt modelId="{862F6876-47E3-43A5-A869-AB0D27803102}" type="parTrans" cxnId="{B491A712-6FA3-43D2-87B2-0F48688B93FC}">
      <dgm:prSet/>
      <dgm:spPr/>
      <dgm:t>
        <a:bodyPr/>
        <a:lstStyle/>
        <a:p>
          <a:endParaRPr lang="ru-RU"/>
        </a:p>
      </dgm:t>
    </dgm:pt>
    <dgm:pt modelId="{C5F3FADD-428C-442D-B966-65843752DDF7}" type="sibTrans" cxnId="{B491A712-6FA3-43D2-87B2-0F48688B93FC}">
      <dgm:prSet/>
      <dgm:spPr/>
      <dgm:t>
        <a:bodyPr/>
        <a:lstStyle/>
        <a:p>
          <a:endParaRPr lang="ru-RU"/>
        </a:p>
      </dgm:t>
    </dgm:pt>
    <dgm:pt modelId="{10122B9B-5F91-451D-8F34-5134AD4367BE}">
      <dgm:prSet/>
      <dgm:spPr/>
      <dgm:t>
        <a:bodyPr/>
        <a:lstStyle/>
        <a:p>
          <a:r>
            <a:rPr lang="ru-RU" dirty="0" smtClean="0"/>
            <a:t>Акцепторные</a:t>
          </a:r>
        </a:p>
        <a:p>
          <a:r>
            <a:rPr lang="ru-RU" dirty="0" smtClean="0"/>
            <a:t>(с.н.з. дырки)</a:t>
          </a:r>
          <a:endParaRPr lang="ru-RU" dirty="0"/>
        </a:p>
      </dgm:t>
    </dgm:pt>
    <dgm:pt modelId="{8F088A1A-87C4-4ECB-BD98-3DCECABB9F60}" type="parTrans" cxnId="{08913AD9-2C5E-4759-9195-86F220D5CC77}">
      <dgm:prSet/>
      <dgm:spPr/>
      <dgm:t>
        <a:bodyPr/>
        <a:lstStyle/>
        <a:p>
          <a:endParaRPr lang="ru-RU"/>
        </a:p>
      </dgm:t>
    </dgm:pt>
    <dgm:pt modelId="{54FA5D3C-F706-46A3-952C-EDB385612BA5}" type="sibTrans" cxnId="{08913AD9-2C5E-4759-9195-86F220D5CC77}">
      <dgm:prSet/>
      <dgm:spPr/>
      <dgm:t>
        <a:bodyPr/>
        <a:lstStyle/>
        <a:p>
          <a:endParaRPr lang="ru-RU"/>
        </a:p>
      </dgm:t>
    </dgm:pt>
    <dgm:pt modelId="{4AC1EFAF-C19A-418D-9AF1-A590FFF58A9E}">
      <dgm:prSet/>
      <dgm:spPr/>
      <dgm:t>
        <a:bodyPr/>
        <a:lstStyle/>
        <a:p>
          <a:r>
            <a:rPr lang="ru-RU" dirty="0" smtClean="0"/>
            <a:t>Донорные</a:t>
          </a:r>
        </a:p>
        <a:p>
          <a:r>
            <a:rPr lang="ru-RU" dirty="0" smtClean="0"/>
            <a:t>(с.н.з. электроны)</a:t>
          </a:r>
          <a:endParaRPr lang="ru-RU" dirty="0"/>
        </a:p>
      </dgm:t>
    </dgm:pt>
    <dgm:pt modelId="{147283ED-E4EA-43B4-9821-2AADFA555769}" type="parTrans" cxnId="{E640532C-D1B7-4153-BEE3-64C948861DB5}">
      <dgm:prSet/>
      <dgm:spPr/>
      <dgm:t>
        <a:bodyPr/>
        <a:lstStyle/>
        <a:p>
          <a:endParaRPr lang="ru-RU"/>
        </a:p>
      </dgm:t>
    </dgm:pt>
    <dgm:pt modelId="{72756D11-1462-433B-826F-D5B7F9202499}" type="sibTrans" cxnId="{E640532C-D1B7-4153-BEE3-64C948861DB5}">
      <dgm:prSet/>
      <dgm:spPr/>
      <dgm:t>
        <a:bodyPr/>
        <a:lstStyle/>
        <a:p>
          <a:endParaRPr lang="ru-RU"/>
        </a:p>
      </dgm:t>
    </dgm:pt>
    <dgm:pt modelId="{B1853A33-20A4-4AF8-B7B0-47FB05419602}" type="pres">
      <dgm:prSet presAssocID="{F3CED51C-6C99-49AB-BF8A-FF179D8AF6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300C61A-58AF-4DD7-BAE2-165C2C61A39D}" type="pres">
      <dgm:prSet presAssocID="{3925BB2D-E3F3-4822-B5AD-A190F977FEB5}" presName="hierRoot1" presStyleCnt="0">
        <dgm:presLayoutVars>
          <dgm:hierBranch val="init"/>
        </dgm:presLayoutVars>
      </dgm:prSet>
      <dgm:spPr/>
    </dgm:pt>
    <dgm:pt modelId="{ABC637FD-E6AA-429B-89DC-20168F0F0510}" type="pres">
      <dgm:prSet presAssocID="{3925BB2D-E3F3-4822-B5AD-A190F977FEB5}" presName="rootComposite1" presStyleCnt="0"/>
      <dgm:spPr/>
    </dgm:pt>
    <dgm:pt modelId="{A49B1069-5846-4F1F-A743-88273D75ECB5}" type="pres">
      <dgm:prSet presAssocID="{3925BB2D-E3F3-4822-B5AD-A190F977FEB5}" presName="rootText1" presStyleLbl="node0" presStyleIdx="0" presStyleCnt="1" custLinFactNeighborX="-322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F56DD-BC73-41B5-8D87-721F26B5614B}" type="pres">
      <dgm:prSet presAssocID="{3925BB2D-E3F3-4822-B5AD-A190F977FEB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A90121C-894C-4282-B602-CA43D23DD9C6}" type="pres">
      <dgm:prSet presAssocID="{3925BB2D-E3F3-4822-B5AD-A190F977FEB5}" presName="hierChild2" presStyleCnt="0"/>
      <dgm:spPr/>
    </dgm:pt>
    <dgm:pt modelId="{9492408C-162F-41CB-BBF4-86D568909A14}" type="pres">
      <dgm:prSet presAssocID="{3925BB2D-E3F3-4822-B5AD-A190F977FEB5}" presName="hierChild3" presStyleCnt="0"/>
      <dgm:spPr/>
    </dgm:pt>
    <dgm:pt modelId="{0B7AA671-141A-4BD2-99A7-B73150623AD9}" type="pres">
      <dgm:prSet presAssocID="{E26E315B-CF72-4D61-A0F3-FCF228DEB5DA}" presName="Name111" presStyleLbl="parChTrans1D2" presStyleIdx="0" presStyleCnt="2"/>
      <dgm:spPr/>
      <dgm:t>
        <a:bodyPr/>
        <a:lstStyle/>
        <a:p>
          <a:endParaRPr lang="ru-RU"/>
        </a:p>
      </dgm:t>
    </dgm:pt>
    <dgm:pt modelId="{0C8BC12E-DC2E-4507-8EDE-A11F84A691C7}" type="pres">
      <dgm:prSet presAssocID="{6E4F610A-AC97-43DA-9F9C-7C2AEFEA2CEB}" presName="hierRoot3" presStyleCnt="0">
        <dgm:presLayoutVars>
          <dgm:hierBranch val="init"/>
        </dgm:presLayoutVars>
      </dgm:prSet>
      <dgm:spPr/>
    </dgm:pt>
    <dgm:pt modelId="{19373DBB-5718-4B70-8162-E1E460E71211}" type="pres">
      <dgm:prSet presAssocID="{6E4F610A-AC97-43DA-9F9C-7C2AEFEA2CEB}" presName="rootComposite3" presStyleCnt="0"/>
      <dgm:spPr/>
    </dgm:pt>
    <dgm:pt modelId="{471C395C-8F3F-471E-AA45-FA6C611565CA}" type="pres">
      <dgm:prSet presAssocID="{6E4F610A-AC97-43DA-9F9C-7C2AEFEA2CEB}" presName="rootText3" presStyleLbl="asst1" presStyleIdx="0" presStyleCnt="2" custLinFactNeighborX="-689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B6383F-B0EC-4ECC-BFCB-05B8BD28945B}" type="pres">
      <dgm:prSet presAssocID="{6E4F610A-AC97-43DA-9F9C-7C2AEFEA2CEB}" presName="rootConnector3" presStyleLbl="asst1" presStyleIdx="0" presStyleCnt="2"/>
      <dgm:spPr/>
      <dgm:t>
        <a:bodyPr/>
        <a:lstStyle/>
        <a:p>
          <a:endParaRPr lang="ru-RU"/>
        </a:p>
      </dgm:t>
    </dgm:pt>
    <dgm:pt modelId="{63698C63-18E0-4C2F-A545-9BBAED06FABE}" type="pres">
      <dgm:prSet presAssocID="{6E4F610A-AC97-43DA-9F9C-7C2AEFEA2CEB}" presName="hierChild6" presStyleCnt="0"/>
      <dgm:spPr/>
    </dgm:pt>
    <dgm:pt modelId="{20E253CF-EC5C-4072-993C-40069350E59E}" type="pres">
      <dgm:prSet presAssocID="{6E4F610A-AC97-43DA-9F9C-7C2AEFEA2CEB}" presName="hierChild7" presStyleCnt="0"/>
      <dgm:spPr/>
    </dgm:pt>
    <dgm:pt modelId="{5B6BC698-6FA7-445B-8F41-35E1B6FFCBE8}" type="pres">
      <dgm:prSet presAssocID="{862F6876-47E3-43A5-A869-AB0D27803102}" presName="Name111" presStyleLbl="parChTrans1D2" presStyleIdx="1" presStyleCnt="2"/>
      <dgm:spPr/>
      <dgm:t>
        <a:bodyPr/>
        <a:lstStyle/>
        <a:p>
          <a:endParaRPr lang="ru-RU"/>
        </a:p>
      </dgm:t>
    </dgm:pt>
    <dgm:pt modelId="{37EA64F2-9DB5-4336-B79A-4A91C5D50DEB}" type="pres">
      <dgm:prSet presAssocID="{4D25F563-722F-46E9-A639-AD3DC34C0593}" presName="hierRoot3" presStyleCnt="0">
        <dgm:presLayoutVars>
          <dgm:hierBranch val="init"/>
        </dgm:presLayoutVars>
      </dgm:prSet>
      <dgm:spPr/>
    </dgm:pt>
    <dgm:pt modelId="{F74C3330-29C8-41B4-8ED7-253E5CDF3AEA}" type="pres">
      <dgm:prSet presAssocID="{4D25F563-722F-46E9-A639-AD3DC34C0593}" presName="rootComposite3" presStyleCnt="0"/>
      <dgm:spPr/>
    </dgm:pt>
    <dgm:pt modelId="{74E57EA7-C923-4AA1-8032-F8AAF034DA7F}" type="pres">
      <dgm:prSet presAssocID="{4D25F563-722F-46E9-A639-AD3DC34C0593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38ED5D-4862-4312-A330-78445A109DE9}" type="pres">
      <dgm:prSet presAssocID="{4D25F563-722F-46E9-A639-AD3DC34C0593}" presName="rootConnector3" presStyleLbl="asst1" presStyleIdx="1" presStyleCnt="2"/>
      <dgm:spPr/>
      <dgm:t>
        <a:bodyPr/>
        <a:lstStyle/>
        <a:p>
          <a:endParaRPr lang="ru-RU"/>
        </a:p>
      </dgm:t>
    </dgm:pt>
    <dgm:pt modelId="{0A176C73-75F1-430C-9A8F-A74A240ACBB0}" type="pres">
      <dgm:prSet presAssocID="{4D25F563-722F-46E9-A639-AD3DC34C0593}" presName="hierChild6" presStyleCnt="0"/>
      <dgm:spPr/>
    </dgm:pt>
    <dgm:pt modelId="{59331E07-5D0C-43E0-920A-222F44FC2BEE}" type="pres">
      <dgm:prSet presAssocID="{8F088A1A-87C4-4ECB-BD98-3DCECABB9F60}" presName="Name37" presStyleLbl="parChTrans1D3" presStyleIdx="0" presStyleCnt="2"/>
      <dgm:spPr/>
      <dgm:t>
        <a:bodyPr/>
        <a:lstStyle/>
        <a:p>
          <a:endParaRPr lang="ru-RU"/>
        </a:p>
      </dgm:t>
    </dgm:pt>
    <dgm:pt modelId="{B3786F2F-2FDE-4D6D-A2A0-7B7042A55A06}" type="pres">
      <dgm:prSet presAssocID="{10122B9B-5F91-451D-8F34-5134AD4367BE}" presName="hierRoot2" presStyleCnt="0">
        <dgm:presLayoutVars>
          <dgm:hierBranch val="init"/>
        </dgm:presLayoutVars>
      </dgm:prSet>
      <dgm:spPr/>
    </dgm:pt>
    <dgm:pt modelId="{D2C622ED-8F40-4C23-A75B-04FC5E952777}" type="pres">
      <dgm:prSet presAssocID="{10122B9B-5F91-451D-8F34-5134AD4367BE}" presName="rootComposite" presStyleCnt="0"/>
      <dgm:spPr/>
    </dgm:pt>
    <dgm:pt modelId="{CACC8FE6-CE80-44FB-AFE4-291EF80E5E05}" type="pres">
      <dgm:prSet presAssocID="{10122B9B-5F91-451D-8F34-5134AD4367BE}" presName="rootText" presStyleLbl="node3" presStyleIdx="0" presStyleCnt="2" custLinFactNeighborX="33942" custLinFactNeighborY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DCBAEF-6555-4718-A52E-5BDCD5A6EE3C}" type="pres">
      <dgm:prSet presAssocID="{10122B9B-5F91-451D-8F34-5134AD4367BE}" presName="rootConnector" presStyleLbl="node3" presStyleIdx="0" presStyleCnt="2"/>
      <dgm:spPr/>
      <dgm:t>
        <a:bodyPr/>
        <a:lstStyle/>
        <a:p>
          <a:endParaRPr lang="ru-RU"/>
        </a:p>
      </dgm:t>
    </dgm:pt>
    <dgm:pt modelId="{142A78DF-2874-4854-AB6C-E188DBC5A792}" type="pres">
      <dgm:prSet presAssocID="{10122B9B-5F91-451D-8F34-5134AD4367BE}" presName="hierChild4" presStyleCnt="0"/>
      <dgm:spPr/>
    </dgm:pt>
    <dgm:pt modelId="{9E8B8511-EA97-44BD-B077-33BA4EC8F01D}" type="pres">
      <dgm:prSet presAssocID="{10122B9B-5F91-451D-8F34-5134AD4367BE}" presName="hierChild5" presStyleCnt="0"/>
      <dgm:spPr/>
    </dgm:pt>
    <dgm:pt modelId="{FA1DA21D-68B4-4EB7-AB6C-A2CABB9A5677}" type="pres">
      <dgm:prSet presAssocID="{147283ED-E4EA-43B4-9821-2AADFA555769}" presName="Name37" presStyleLbl="parChTrans1D3" presStyleIdx="1" presStyleCnt="2"/>
      <dgm:spPr/>
      <dgm:t>
        <a:bodyPr/>
        <a:lstStyle/>
        <a:p>
          <a:endParaRPr lang="ru-RU"/>
        </a:p>
      </dgm:t>
    </dgm:pt>
    <dgm:pt modelId="{74052ED5-49A2-4338-B823-C0D96D716873}" type="pres">
      <dgm:prSet presAssocID="{4AC1EFAF-C19A-418D-9AF1-A590FFF58A9E}" presName="hierRoot2" presStyleCnt="0">
        <dgm:presLayoutVars>
          <dgm:hierBranch val="init"/>
        </dgm:presLayoutVars>
      </dgm:prSet>
      <dgm:spPr/>
    </dgm:pt>
    <dgm:pt modelId="{77238E45-51F2-4330-A66C-9713623DB856}" type="pres">
      <dgm:prSet presAssocID="{4AC1EFAF-C19A-418D-9AF1-A590FFF58A9E}" presName="rootComposite" presStyleCnt="0"/>
      <dgm:spPr/>
    </dgm:pt>
    <dgm:pt modelId="{96FE4473-18FA-4429-9238-16D1E9E0B464}" type="pres">
      <dgm:prSet presAssocID="{4AC1EFAF-C19A-418D-9AF1-A590FFF58A9E}" presName="rootText" presStyleLbl="node3" presStyleIdx="1" presStyleCnt="2" custLinFactX="-52743" custLinFactY="-41426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4E01DC-AD79-479C-82DE-B8CB291AA1D3}" type="pres">
      <dgm:prSet presAssocID="{4AC1EFAF-C19A-418D-9AF1-A590FFF58A9E}" presName="rootConnector" presStyleLbl="node3" presStyleIdx="1" presStyleCnt="2"/>
      <dgm:spPr/>
      <dgm:t>
        <a:bodyPr/>
        <a:lstStyle/>
        <a:p>
          <a:endParaRPr lang="ru-RU"/>
        </a:p>
      </dgm:t>
    </dgm:pt>
    <dgm:pt modelId="{796710BA-C213-4ABD-A360-BBECA0D7D531}" type="pres">
      <dgm:prSet presAssocID="{4AC1EFAF-C19A-418D-9AF1-A590FFF58A9E}" presName="hierChild4" presStyleCnt="0"/>
      <dgm:spPr/>
    </dgm:pt>
    <dgm:pt modelId="{4F74F1B2-AB1A-47A8-B769-9E9280984B45}" type="pres">
      <dgm:prSet presAssocID="{4AC1EFAF-C19A-418D-9AF1-A590FFF58A9E}" presName="hierChild5" presStyleCnt="0"/>
      <dgm:spPr/>
    </dgm:pt>
    <dgm:pt modelId="{31DF53EC-1FA7-41FD-B315-44B452D655B3}" type="pres">
      <dgm:prSet presAssocID="{4D25F563-722F-46E9-A639-AD3DC34C0593}" presName="hierChild7" presStyleCnt="0"/>
      <dgm:spPr/>
    </dgm:pt>
  </dgm:ptLst>
  <dgm:cxnLst>
    <dgm:cxn modelId="{266BAE9A-9960-4FC0-BDD5-B06B41953542}" srcId="{3925BB2D-E3F3-4822-B5AD-A190F977FEB5}" destId="{6E4F610A-AC97-43DA-9F9C-7C2AEFEA2CEB}" srcOrd="0" destOrd="0" parTransId="{E26E315B-CF72-4D61-A0F3-FCF228DEB5DA}" sibTransId="{BDA5FC41-61D8-4AED-8861-9C3F646DE673}"/>
    <dgm:cxn modelId="{C0DBB854-3FD7-4782-8ACD-C7C56A072462}" srcId="{F3CED51C-6C99-49AB-BF8A-FF179D8AF60B}" destId="{3925BB2D-E3F3-4822-B5AD-A190F977FEB5}" srcOrd="0" destOrd="0" parTransId="{5A79E12A-51AE-4357-B790-6B30D36A0BD7}" sibTransId="{15EBF1D2-F9FD-442D-A8B9-C7522225223F}"/>
    <dgm:cxn modelId="{FFB765D7-9809-44F0-97EC-4DFC13767615}" type="presOf" srcId="{4D25F563-722F-46E9-A639-AD3DC34C0593}" destId="{74E57EA7-C923-4AA1-8032-F8AAF034DA7F}" srcOrd="0" destOrd="0" presId="urn:microsoft.com/office/officeart/2005/8/layout/orgChart1"/>
    <dgm:cxn modelId="{B491A712-6FA3-43D2-87B2-0F48688B93FC}" srcId="{3925BB2D-E3F3-4822-B5AD-A190F977FEB5}" destId="{4D25F563-722F-46E9-A639-AD3DC34C0593}" srcOrd="1" destOrd="0" parTransId="{862F6876-47E3-43A5-A869-AB0D27803102}" sibTransId="{C5F3FADD-428C-442D-B966-65843752DDF7}"/>
    <dgm:cxn modelId="{D79D639B-5435-432D-A66C-B8202F0E56F0}" type="presOf" srcId="{10122B9B-5F91-451D-8F34-5134AD4367BE}" destId="{CACC8FE6-CE80-44FB-AFE4-291EF80E5E05}" srcOrd="0" destOrd="0" presId="urn:microsoft.com/office/officeart/2005/8/layout/orgChart1"/>
    <dgm:cxn modelId="{E640532C-D1B7-4153-BEE3-64C948861DB5}" srcId="{4D25F563-722F-46E9-A639-AD3DC34C0593}" destId="{4AC1EFAF-C19A-418D-9AF1-A590FFF58A9E}" srcOrd="1" destOrd="0" parTransId="{147283ED-E4EA-43B4-9821-2AADFA555769}" sibTransId="{72756D11-1462-433B-826F-D5B7F9202499}"/>
    <dgm:cxn modelId="{B6271C2C-146F-49B7-97F1-71A6230AC6E9}" type="presOf" srcId="{6E4F610A-AC97-43DA-9F9C-7C2AEFEA2CEB}" destId="{471C395C-8F3F-471E-AA45-FA6C611565CA}" srcOrd="0" destOrd="0" presId="urn:microsoft.com/office/officeart/2005/8/layout/orgChart1"/>
    <dgm:cxn modelId="{28EF8AF4-4AF6-48CE-ADE7-468FD8D3A200}" type="presOf" srcId="{4D25F563-722F-46E9-A639-AD3DC34C0593}" destId="{F438ED5D-4862-4312-A330-78445A109DE9}" srcOrd="1" destOrd="0" presId="urn:microsoft.com/office/officeart/2005/8/layout/orgChart1"/>
    <dgm:cxn modelId="{FA4F218E-F652-4FBE-9210-F56E7988FB7F}" type="presOf" srcId="{10122B9B-5F91-451D-8F34-5134AD4367BE}" destId="{F7DCBAEF-6555-4718-A52E-5BDCD5A6EE3C}" srcOrd="1" destOrd="0" presId="urn:microsoft.com/office/officeart/2005/8/layout/orgChart1"/>
    <dgm:cxn modelId="{B503469C-7D26-428E-BE1A-EF9D9DDF5744}" type="presOf" srcId="{F3CED51C-6C99-49AB-BF8A-FF179D8AF60B}" destId="{B1853A33-20A4-4AF8-B7B0-47FB05419602}" srcOrd="0" destOrd="0" presId="urn:microsoft.com/office/officeart/2005/8/layout/orgChart1"/>
    <dgm:cxn modelId="{73D2A88F-1111-4C3B-BB1C-2EA00BD4DD4D}" type="presOf" srcId="{4AC1EFAF-C19A-418D-9AF1-A590FFF58A9E}" destId="{504E01DC-AD79-479C-82DE-B8CB291AA1D3}" srcOrd="1" destOrd="0" presId="urn:microsoft.com/office/officeart/2005/8/layout/orgChart1"/>
    <dgm:cxn modelId="{752B3C65-F491-4EF3-9268-9F08A0E73DAC}" type="presOf" srcId="{3925BB2D-E3F3-4822-B5AD-A190F977FEB5}" destId="{1ADF56DD-BC73-41B5-8D87-721F26B5614B}" srcOrd="1" destOrd="0" presId="urn:microsoft.com/office/officeart/2005/8/layout/orgChart1"/>
    <dgm:cxn modelId="{BD9C320C-49F0-4A59-8202-2A62BC470020}" type="presOf" srcId="{4AC1EFAF-C19A-418D-9AF1-A590FFF58A9E}" destId="{96FE4473-18FA-4429-9238-16D1E9E0B464}" srcOrd="0" destOrd="0" presId="urn:microsoft.com/office/officeart/2005/8/layout/orgChart1"/>
    <dgm:cxn modelId="{0F07A12A-05A7-4CDA-B216-35EE914FF2CC}" type="presOf" srcId="{6E4F610A-AC97-43DA-9F9C-7C2AEFEA2CEB}" destId="{DFB6383F-B0EC-4ECC-BFCB-05B8BD28945B}" srcOrd="1" destOrd="0" presId="urn:microsoft.com/office/officeart/2005/8/layout/orgChart1"/>
    <dgm:cxn modelId="{0ADC929B-5795-48D8-884E-5132774BD9E2}" type="presOf" srcId="{3925BB2D-E3F3-4822-B5AD-A190F977FEB5}" destId="{A49B1069-5846-4F1F-A743-88273D75ECB5}" srcOrd="0" destOrd="0" presId="urn:microsoft.com/office/officeart/2005/8/layout/orgChart1"/>
    <dgm:cxn modelId="{9D01315E-1BDC-44E2-A7DB-2F6DE7E18C26}" type="presOf" srcId="{147283ED-E4EA-43B4-9821-2AADFA555769}" destId="{FA1DA21D-68B4-4EB7-AB6C-A2CABB9A5677}" srcOrd="0" destOrd="0" presId="urn:microsoft.com/office/officeart/2005/8/layout/orgChart1"/>
    <dgm:cxn modelId="{4D78D8A3-3571-427D-A72B-F637533559E0}" type="presOf" srcId="{8F088A1A-87C4-4ECB-BD98-3DCECABB9F60}" destId="{59331E07-5D0C-43E0-920A-222F44FC2BEE}" srcOrd="0" destOrd="0" presId="urn:microsoft.com/office/officeart/2005/8/layout/orgChart1"/>
    <dgm:cxn modelId="{8C171B01-3AE8-41FE-8303-5989D446C0A9}" type="presOf" srcId="{862F6876-47E3-43A5-A869-AB0D27803102}" destId="{5B6BC698-6FA7-445B-8F41-35E1B6FFCBE8}" srcOrd="0" destOrd="0" presId="urn:microsoft.com/office/officeart/2005/8/layout/orgChart1"/>
    <dgm:cxn modelId="{02F0E11D-6FA3-4190-815C-90FEE7CCD1ED}" type="presOf" srcId="{E26E315B-CF72-4D61-A0F3-FCF228DEB5DA}" destId="{0B7AA671-141A-4BD2-99A7-B73150623AD9}" srcOrd="0" destOrd="0" presId="urn:microsoft.com/office/officeart/2005/8/layout/orgChart1"/>
    <dgm:cxn modelId="{08913AD9-2C5E-4759-9195-86F220D5CC77}" srcId="{4D25F563-722F-46E9-A639-AD3DC34C0593}" destId="{10122B9B-5F91-451D-8F34-5134AD4367BE}" srcOrd="0" destOrd="0" parTransId="{8F088A1A-87C4-4ECB-BD98-3DCECABB9F60}" sibTransId="{54FA5D3C-F706-46A3-952C-EDB385612BA5}"/>
    <dgm:cxn modelId="{095401A9-74B9-484C-AB53-F9A108EAF94F}" type="presParOf" srcId="{B1853A33-20A4-4AF8-B7B0-47FB05419602}" destId="{F300C61A-58AF-4DD7-BAE2-165C2C61A39D}" srcOrd="0" destOrd="0" presId="urn:microsoft.com/office/officeart/2005/8/layout/orgChart1"/>
    <dgm:cxn modelId="{D8E25147-AC8D-4752-AD58-BBDB8A085243}" type="presParOf" srcId="{F300C61A-58AF-4DD7-BAE2-165C2C61A39D}" destId="{ABC637FD-E6AA-429B-89DC-20168F0F0510}" srcOrd="0" destOrd="0" presId="urn:microsoft.com/office/officeart/2005/8/layout/orgChart1"/>
    <dgm:cxn modelId="{D0469D22-9865-4413-BA7A-47CB6E2D7807}" type="presParOf" srcId="{ABC637FD-E6AA-429B-89DC-20168F0F0510}" destId="{A49B1069-5846-4F1F-A743-88273D75ECB5}" srcOrd="0" destOrd="0" presId="urn:microsoft.com/office/officeart/2005/8/layout/orgChart1"/>
    <dgm:cxn modelId="{AEE3D842-37C6-4C0B-A9A2-B1B806D88AF0}" type="presParOf" srcId="{ABC637FD-E6AA-429B-89DC-20168F0F0510}" destId="{1ADF56DD-BC73-41B5-8D87-721F26B5614B}" srcOrd="1" destOrd="0" presId="urn:microsoft.com/office/officeart/2005/8/layout/orgChart1"/>
    <dgm:cxn modelId="{7DDC8725-F862-4B60-B5A0-29A256FBD36B}" type="presParOf" srcId="{F300C61A-58AF-4DD7-BAE2-165C2C61A39D}" destId="{2A90121C-894C-4282-B602-CA43D23DD9C6}" srcOrd="1" destOrd="0" presId="urn:microsoft.com/office/officeart/2005/8/layout/orgChart1"/>
    <dgm:cxn modelId="{C56B41EB-F484-4FF5-9DC2-8DAC39A5F1E7}" type="presParOf" srcId="{F300C61A-58AF-4DD7-BAE2-165C2C61A39D}" destId="{9492408C-162F-41CB-BBF4-86D568909A14}" srcOrd="2" destOrd="0" presId="urn:microsoft.com/office/officeart/2005/8/layout/orgChart1"/>
    <dgm:cxn modelId="{DD196C96-2754-4FA4-ACC7-FBA43C10D367}" type="presParOf" srcId="{9492408C-162F-41CB-BBF4-86D568909A14}" destId="{0B7AA671-141A-4BD2-99A7-B73150623AD9}" srcOrd="0" destOrd="0" presId="urn:microsoft.com/office/officeart/2005/8/layout/orgChart1"/>
    <dgm:cxn modelId="{AF5E2855-6313-4D0C-93B0-4E56B308D5EA}" type="presParOf" srcId="{9492408C-162F-41CB-BBF4-86D568909A14}" destId="{0C8BC12E-DC2E-4507-8EDE-A11F84A691C7}" srcOrd="1" destOrd="0" presId="urn:microsoft.com/office/officeart/2005/8/layout/orgChart1"/>
    <dgm:cxn modelId="{379AC9F9-0C31-4425-8489-03D212A2B695}" type="presParOf" srcId="{0C8BC12E-DC2E-4507-8EDE-A11F84A691C7}" destId="{19373DBB-5718-4B70-8162-E1E460E71211}" srcOrd="0" destOrd="0" presId="urn:microsoft.com/office/officeart/2005/8/layout/orgChart1"/>
    <dgm:cxn modelId="{93E83B11-E77D-4B2C-9316-0C02C3133582}" type="presParOf" srcId="{19373DBB-5718-4B70-8162-E1E460E71211}" destId="{471C395C-8F3F-471E-AA45-FA6C611565CA}" srcOrd="0" destOrd="0" presId="urn:microsoft.com/office/officeart/2005/8/layout/orgChart1"/>
    <dgm:cxn modelId="{4B03A2A4-7059-4119-89F0-CB786BE4DC0F}" type="presParOf" srcId="{19373DBB-5718-4B70-8162-E1E460E71211}" destId="{DFB6383F-B0EC-4ECC-BFCB-05B8BD28945B}" srcOrd="1" destOrd="0" presId="urn:microsoft.com/office/officeart/2005/8/layout/orgChart1"/>
    <dgm:cxn modelId="{2732742C-9BFF-442E-9143-C22846F3523F}" type="presParOf" srcId="{0C8BC12E-DC2E-4507-8EDE-A11F84A691C7}" destId="{63698C63-18E0-4C2F-A545-9BBAED06FABE}" srcOrd="1" destOrd="0" presId="urn:microsoft.com/office/officeart/2005/8/layout/orgChart1"/>
    <dgm:cxn modelId="{712DF263-A26A-4D1C-AD10-570384A493E0}" type="presParOf" srcId="{0C8BC12E-DC2E-4507-8EDE-A11F84A691C7}" destId="{20E253CF-EC5C-4072-993C-40069350E59E}" srcOrd="2" destOrd="0" presId="urn:microsoft.com/office/officeart/2005/8/layout/orgChart1"/>
    <dgm:cxn modelId="{6A45C382-BB23-4A17-9F9E-D252CDE2262A}" type="presParOf" srcId="{9492408C-162F-41CB-BBF4-86D568909A14}" destId="{5B6BC698-6FA7-445B-8F41-35E1B6FFCBE8}" srcOrd="2" destOrd="0" presId="urn:microsoft.com/office/officeart/2005/8/layout/orgChart1"/>
    <dgm:cxn modelId="{EB344923-01ED-46C4-96AE-DEAEF56DA041}" type="presParOf" srcId="{9492408C-162F-41CB-BBF4-86D568909A14}" destId="{37EA64F2-9DB5-4336-B79A-4A91C5D50DEB}" srcOrd="3" destOrd="0" presId="urn:microsoft.com/office/officeart/2005/8/layout/orgChart1"/>
    <dgm:cxn modelId="{98F90E6C-6608-4115-8BD4-0B1F769330E6}" type="presParOf" srcId="{37EA64F2-9DB5-4336-B79A-4A91C5D50DEB}" destId="{F74C3330-29C8-41B4-8ED7-253E5CDF3AEA}" srcOrd="0" destOrd="0" presId="urn:microsoft.com/office/officeart/2005/8/layout/orgChart1"/>
    <dgm:cxn modelId="{15E3CD75-A3C8-482F-8A18-83889B22D40B}" type="presParOf" srcId="{F74C3330-29C8-41B4-8ED7-253E5CDF3AEA}" destId="{74E57EA7-C923-4AA1-8032-F8AAF034DA7F}" srcOrd="0" destOrd="0" presId="urn:microsoft.com/office/officeart/2005/8/layout/orgChart1"/>
    <dgm:cxn modelId="{D90FDA2F-2C6B-404C-94CE-81CE0AACEB8C}" type="presParOf" srcId="{F74C3330-29C8-41B4-8ED7-253E5CDF3AEA}" destId="{F438ED5D-4862-4312-A330-78445A109DE9}" srcOrd="1" destOrd="0" presId="urn:microsoft.com/office/officeart/2005/8/layout/orgChart1"/>
    <dgm:cxn modelId="{4B07A0B6-C919-4804-AC02-914BB5C52DD5}" type="presParOf" srcId="{37EA64F2-9DB5-4336-B79A-4A91C5D50DEB}" destId="{0A176C73-75F1-430C-9A8F-A74A240ACBB0}" srcOrd="1" destOrd="0" presId="urn:microsoft.com/office/officeart/2005/8/layout/orgChart1"/>
    <dgm:cxn modelId="{8DD1C847-CE24-482D-AA72-54746A8D956A}" type="presParOf" srcId="{0A176C73-75F1-430C-9A8F-A74A240ACBB0}" destId="{59331E07-5D0C-43E0-920A-222F44FC2BEE}" srcOrd="0" destOrd="0" presId="urn:microsoft.com/office/officeart/2005/8/layout/orgChart1"/>
    <dgm:cxn modelId="{290C845B-DEE0-4BE4-A475-740A8B7B0C2A}" type="presParOf" srcId="{0A176C73-75F1-430C-9A8F-A74A240ACBB0}" destId="{B3786F2F-2FDE-4D6D-A2A0-7B7042A55A06}" srcOrd="1" destOrd="0" presId="urn:microsoft.com/office/officeart/2005/8/layout/orgChart1"/>
    <dgm:cxn modelId="{800E6BF4-6B12-4EB3-8144-A5D9F738CF1E}" type="presParOf" srcId="{B3786F2F-2FDE-4D6D-A2A0-7B7042A55A06}" destId="{D2C622ED-8F40-4C23-A75B-04FC5E952777}" srcOrd="0" destOrd="0" presId="urn:microsoft.com/office/officeart/2005/8/layout/orgChart1"/>
    <dgm:cxn modelId="{C94D82C9-5459-418F-A45E-3BFC922E1B95}" type="presParOf" srcId="{D2C622ED-8F40-4C23-A75B-04FC5E952777}" destId="{CACC8FE6-CE80-44FB-AFE4-291EF80E5E05}" srcOrd="0" destOrd="0" presId="urn:microsoft.com/office/officeart/2005/8/layout/orgChart1"/>
    <dgm:cxn modelId="{FACA2F12-B8D7-4BD6-98B5-9A4E51B5B367}" type="presParOf" srcId="{D2C622ED-8F40-4C23-A75B-04FC5E952777}" destId="{F7DCBAEF-6555-4718-A52E-5BDCD5A6EE3C}" srcOrd="1" destOrd="0" presId="urn:microsoft.com/office/officeart/2005/8/layout/orgChart1"/>
    <dgm:cxn modelId="{714510CB-1E5F-4532-B485-BBEFB63DA45E}" type="presParOf" srcId="{B3786F2F-2FDE-4D6D-A2A0-7B7042A55A06}" destId="{142A78DF-2874-4854-AB6C-E188DBC5A792}" srcOrd="1" destOrd="0" presId="urn:microsoft.com/office/officeart/2005/8/layout/orgChart1"/>
    <dgm:cxn modelId="{9558213E-30A0-4C91-8063-0D1DA988495D}" type="presParOf" srcId="{B3786F2F-2FDE-4D6D-A2A0-7B7042A55A06}" destId="{9E8B8511-EA97-44BD-B077-33BA4EC8F01D}" srcOrd="2" destOrd="0" presId="urn:microsoft.com/office/officeart/2005/8/layout/orgChart1"/>
    <dgm:cxn modelId="{5AA83250-E652-4164-8ADC-87DF699E2BF3}" type="presParOf" srcId="{0A176C73-75F1-430C-9A8F-A74A240ACBB0}" destId="{FA1DA21D-68B4-4EB7-AB6C-A2CABB9A5677}" srcOrd="2" destOrd="0" presId="urn:microsoft.com/office/officeart/2005/8/layout/orgChart1"/>
    <dgm:cxn modelId="{08209012-C990-4BDB-BE3D-1A6BDD606E00}" type="presParOf" srcId="{0A176C73-75F1-430C-9A8F-A74A240ACBB0}" destId="{74052ED5-49A2-4338-B823-C0D96D716873}" srcOrd="3" destOrd="0" presId="urn:microsoft.com/office/officeart/2005/8/layout/orgChart1"/>
    <dgm:cxn modelId="{1BBB66EF-DA66-4475-A53B-47D28C09DBDE}" type="presParOf" srcId="{74052ED5-49A2-4338-B823-C0D96D716873}" destId="{77238E45-51F2-4330-A66C-9713623DB856}" srcOrd="0" destOrd="0" presId="urn:microsoft.com/office/officeart/2005/8/layout/orgChart1"/>
    <dgm:cxn modelId="{F6CCB5FD-503C-4BB8-92E2-8611B785C0C2}" type="presParOf" srcId="{77238E45-51F2-4330-A66C-9713623DB856}" destId="{96FE4473-18FA-4429-9238-16D1E9E0B464}" srcOrd="0" destOrd="0" presId="urn:microsoft.com/office/officeart/2005/8/layout/orgChart1"/>
    <dgm:cxn modelId="{77C2CA62-3A66-462E-B911-9F30AFC2C95F}" type="presParOf" srcId="{77238E45-51F2-4330-A66C-9713623DB856}" destId="{504E01DC-AD79-479C-82DE-B8CB291AA1D3}" srcOrd="1" destOrd="0" presId="urn:microsoft.com/office/officeart/2005/8/layout/orgChart1"/>
    <dgm:cxn modelId="{AE3A227E-7EF8-42B8-83D2-0D02C5D3739A}" type="presParOf" srcId="{74052ED5-49A2-4338-B823-C0D96D716873}" destId="{796710BA-C213-4ABD-A360-BBECA0D7D531}" srcOrd="1" destOrd="0" presId="urn:microsoft.com/office/officeart/2005/8/layout/orgChart1"/>
    <dgm:cxn modelId="{ACF5FCC7-254A-416E-820D-D27D028EF1E9}" type="presParOf" srcId="{74052ED5-49A2-4338-B823-C0D96D716873}" destId="{4F74F1B2-AB1A-47A8-B769-9E9280984B45}" srcOrd="2" destOrd="0" presId="urn:microsoft.com/office/officeart/2005/8/layout/orgChart1"/>
    <dgm:cxn modelId="{A402860F-89B8-44C2-9D83-AF36E6BB85EB}" type="presParOf" srcId="{37EA64F2-9DB5-4336-B79A-4A91C5D50DEB}" destId="{31DF53EC-1FA7-41FD-B315-44B452D655B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1DA21D-68B4-4EB7-AB6C-A2CABB9A5677}">
      <dsp:nvSpPr>
        <dsp:cNvPr id="0" name=""/>
        <dsp:cNvSpPr/>
      </dsp:nvSpPr>
      <dsp:spPr>
        <a:xfrm>
          <a:off x="4831216" y="2462161"/>
          <a:ext cx="766961" cy="940580"/>
        </a:xfrm>
        <a:custGeom>
          <a:avLst/>
          <a:gdLst/>
          <a:ahLst/>
          <a:cxnLst/>
          <a:rect l="0" t="0" r="0" b="0"/>
          <a:pathLst>
            <a:path>
              <a:moveTo>
                <a:pt x="766961" y="0"/>
              </a:moveTo>
              <a:lnTo>
                <a:pt x="766961" y="940580"/>
              </a:lnTo>
              <a:lnTo>
                <a:pt x="0" y="9405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331E07-5D0C-43E0-920A-222F44FC2BEE}">
      <dsp:nvSpPr>
        <dsp:cNvPr id="0" name=""/>
        <dsp:cNvSpPr/>
      </dsp:nvSpPr>
      <dsp:spPr>
        <a:xfrm>
          <a:off x="5598177" y="2462161"/>
          <a:ext cx="994531" cy="93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4779"/>
              </a:lnTo>
              <a:lnTo>
                <a:pt x="994531" y="934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6BC698-6FA7-445B-8F41-35E1B6FFCBE8}">
      <dsp:nvSpPr>
        <dsp:cNvPr id="0" name=""/>
        <dsp:cNvSpPr/>
      </dsp:nvSpPr>
      <dsp:spPr>
        <a:xfrm>
          <a:off x="3714008" y="1019397"/>
          <a:ext cx="868137" cy="9347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4748"/>
              </a:lnTo>
              <a:lnTo>
                <a:pt x="868137" y="93474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7AA671-141A-4BD2-99A7-B73150623AD9}">
      <dsp:nvSpPr>
        <dsp:cNvPr id="0" name=""/>
        <dsp:cNvSpPr/>
      </dsp:nvSpPr>
      <dsp:spPr>
        <a:xfrm>
          <a:off x="2753554" y="1019397"/>
          <a:ext cx="960454" cy="934748"/>
        </a:xfrm>
        <a:custGeom>
          <a:avLst/>
          <a:gdLst/>
          <a:ahLst/>
          <a:cxnLst/>
          <a:rect l="0" t="0" r="0" b="0"/>
          <a:pathLst>
            <a:path>
              <a:moveTo>
                <a:pt x="960454" y="0"/>
              </a:moveTo>
              <a:lnTo>
                <a:pt x="960454" y="934748"/>
              </a:lnTo>
              <a:lnTo>
                <a:pt x="0" y="93474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9B1069-5846-4F1F-A743-88273D75ECB5}">
      <dsp:nvSpPr>
        <dsp:cNvPr id="0" name=""/>
        <dsp:cNvSpPr/>
      </dsp:nvSpPr>
      <dsp:spPr>
        <a:xfrm>
          <a:off x="2697977" y="3366"/>
          <a:ext cx="2032062" cy="1016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Полупроводники</a:t>
          </a:r>
          <a:endParaRPr lang="ru-RU" sz="2000" kern="1200" dirty="0"/>
        </a:p>
      </dsp:txBody>
      <dsp:txXfrm>
        <a:off x="2697977" y="3366"/>
        <a:ext cx="2032062" cy="1016031"/>
      </dsp:txXfrm>
    </dsp:sp>
    <dsp:sp modelId="{471C395C-8F3F-471E-AA45-FA6C611565CA}">
      <dsp:nvSpPr>
        <dsp:cNvPr id="0" name=""/>
        <dsp:cNvSpPr/>
      </dsp:nvSpPr>
      <dsp:spPr>
        <a:xfrm>
          <a:off x="721492" y="1446130"/>
          <a:ext cx="2032062" cy="1016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Собственные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(с.н.з. электроны и дырки)</a:t>
          </a:r>
          <a:endParaRPr lang="ru-RU" sz="2000" kern="1200" dirty="0"/>
        </a:p>
      </dsp:txBody>
      <dsp:txXfrm>
        <a:off x="721492" y="1446130"/>
        <a:ext cx="2032062" cy="1016031"/>
      </dsp:txXfrm>
    </dsp:sp>
    <dsp:sp modelId="{74E57EA7-C923-4AA1-8032-F8AAF034DA7F}">
      <dsp:nvSpPr>
        <dsp:cNvPr id="0" name=""/>
        <dsp:cNvSpPr/>
      </dsp:nvSpPr>
      <dsp:spPr>
        <a:xfrm>
          <a:off x="4582146" y="1446130"/>
          <a:ext cx="2032062" cy="1016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Примесные</a:t>
          </a:r>
          <a:endParaRPr lang="ru-RU" sz="2000" kern="1200" dirty="0"/>
        </a:p>
      </dsp:txBody>
      <dsp:txXfrm>
        <a:off x="4582146" y="1446130"/>
        <a:ext cx="2032062" cy="1016031"/>
      </dsp:txXfrm>
    </dsp:sp>
    <dsp:sp modelId="{CACC8FE6-CE80-44FB-AFE4-291EF80E5E05}">
      <dsp:nvSpPr>
        <dsp:cNvPr id="0" name=""/>
        <dsp:cNvSpPr/>
      </dsp:nvSpPr>
      <dsp:spPr>
        <a:xfrm>
          <a:off x="6592709" y="2888924"/>
          <a:ext cx="2032062" cy="1016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Акцепторные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(с.н.з. дырки)</a:t>
          </a:r>
          <a:endParaRPr lang="ru-RU" sz="2000" kern="1200" dirty="0"/>
        </a:p>
      </dsp:txBody>
      <dsp:txXfrm>
        <a:off x="6592709" y="2888924"/>
        <a:ext cx="2032062" cy="1016031"/>
      </dsp:txXfrm>
    </dsp:sp>
    <dsp:sp modelId="{96FE4473-18FA-4429-9238-16D1E9E0B464}">
      <dsp:nvSpPr>
        <dsp:cNvPr id="0" name=""/>
        <dsp:cNvSpPr/>
      </dsp:nvSpPr>
      <dsp:spPr>
        <a:xfrm>
          <a:off x="2799154" y="2894726"/>
          <a:ext cx="2032062" cy="1016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Донорные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(с.н.з. электроны)</a:t>
          </a:r>
          <a:endParaRPr lang="ru-RU" sz="2000" kern="1200" dirty="0"/>
        </a:p>
      </dsp:txBody>
      <dsp:txXfrm>
        <a:off x="2799154" y="2894726"/>
        <a:ext cx="2032062" cy="10160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5" y="1346948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5" y="4299698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5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4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6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51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1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546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77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5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8" y="6272786"/>
            <a:ext cx="2644309" cy="365125"/>
          </a:xfrm>
        </p:spPr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6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1" y="2506133"/>
            <a:ext cx="1188299" cy="720332"/>
          </a:xfrm>
        </p:spPr>
        <p:txBody>
          <a:bodyPr/>
          <a:lstStyle>
            <a:lvl1pPr>
              <a:defRPr sz="2800"/>
            </a:lvl1pPr>
          </a:lstStyle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564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861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14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683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58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1" y="2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106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1" y="2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59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6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FE0E3C28-1944-4461-95F4-2C68CA5EF4D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6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6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88B4F303-73C0-433C-B355-720E3A4FE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727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600" dirty="0"/>
              <a:t>Физические свойства полупроводников</a:t>
            </a:r>
          </a:p>
        </p:txBody>
      </p:sp>
    </p:spTree>
    <p:extLst>
      <p:ext uri="{BB962C8B-B14F-4D97-AF65-F5344CB8AC3E}">
        <p14:creationId xmlns:p14="http://schemas.microsoft.com/office/powerpoint/2010/main" val="3590624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Дрейфовое и диффузионное движение носителей заряда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485682"/>
            <a:ext cx="10058400" cy="5002203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Под действием разности потенциалов в полупроводнике возникает электрическое поле, ускоряющее электроны и дырки и сообщающее им еще некоторое поступательное движение, представляющее </a:t>
            </a:r>
            <a:r>
              <a:rPr lang="ru-RU" sz="2400" dirty="0">
                <a:solidFill>
                  <a:srgbClr val="FF0000"/>
                </a:solidFill>
              </a:rPr>
              <a:t>ток проводимости</a:t>
            </a:r>
            <a:r>
              <a:rPr lang="ru-RU" sz="2400" dirty="0"/>
              <a:t>. Направленное движение носителей заряда под действием электрического поля называют </a:t>
            </a:r>
            <a:r>
              <a:rPr lang="ru-RU" sz="2400" dirty="0">
                <a:solidFill>
                  <a:srgbClr val="FF0000"/>
                </a:solidFill>
              </a:rPr>
              <a:t>дрейфом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0000"/>
                </a:solidFill>
              </a:rPr>
              <a:t>(дрейфовое движение</a:t>
            </a:r>
            <a:r>
              <a:rPr lang="ru-RU" sz="2400" dirty="0" smtClean="0">
                <a:solidFill>
                  <a:srgbClr val="FF0000"/>
                </a:solidFill>
              </a:rPr>
              <a:t>)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/>
              <a:t>При создании в полупроводнике двух областей с разными концентрациями носителей заряда, в результате теплового движения носители переходят из области с их высокой концентрацией в область с меньшей концентрацией, т.е. стремятся к выравниванию концентраций. Направленное движение носителей заряда под воздействием разности концентраций называется </a:t>
            </a:r>
            <a:r>
              <a:rPr lang="ru-RU" sz="2400" dirty="0">
                <a:solidFill>
                  <a:srgbClr val="FF0000"/>
                </a:solidFill>
              </a:rPr>
              <a:t>диффузией (диффузионное движение)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0558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6795" y="0"/>
            <a:ext cx="10364506" cy="104641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Электронно-дырочный переход</a:t>
            </a:r>
            <a:endParaRPr lang="ru-RU" sz="4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427" y="1046416"/>
            <a:ext cx="703897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5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Применение полупроводников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848" y="1497874"/>
            <a:ext cx="2160000" cy="18726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111" y="1474179"/>
            <a:ext cx="2160000" cy="19081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8248" y="1308249"/>
            <a:ext cx="2160000" cy="21570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9848" y="4158540"/>
            <a:ext cx="1800000" cy="18085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9048" y="4264055"/>
            <a:ext cx="1800000" cy="1597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8248" y="4264055"/>
            <a:ext cx="1800000" cy="154243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836007" y="5967071"/>
            <a:ext cx="1575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Транзисторы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60320" y="5967071"/>
            <a:ext cx="1477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Термисторы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11120" y="5967071"/>
            <a:ext cx="1849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Фоторезисторы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589520" y="3629766"/>
            <a:ext cx="1464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Светодиоды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67955" y="3629766"/>
            <a:ext cx="1400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Фотодиоды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05207" y="3629766"/>
            <a:ext cx="889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Диоды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642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/>
              <a:t>Создание приборов на основе полупроводников произвело в середине XX в. техническую революцию. Дальнейшее их развитие привело к созданию интегральных микросхем, появлению новых поколений электронно-вычислительных машин и персональных компьютеров. Сейчас ни одна область науки и техники не обходится без их применения.</a:t>
            </a:r>
          </a:p>
        </p:txBody>
      </p:sp>
    </p:spTree>
    <p:extLst>
      <p:ext uri="{BB962C8B-B14F-4D97-AF65-F5344CB8AC3E}">
        <p14:creationId xmlns:p14="http://schemas.microsoft.com/office/powerpoint/2010/main" val="38960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Введение;</a:t>
            </a:r>
          </a:p>
          <a:p>
            <a:r>
              <a:rPr lang="ru-RU" dirty="0" smtClean="0"/>
              <a:t>Историческая справка;</a:t>
            </a:r>
          </a:p>
          <a:p>
            <a:r>
              <a:rPr lang="ru-RU" dirty="0" smtClean="0"/>
              <a:t>Полупроводники;</a:t>
            </a:r>
          </a:p>
          <a:p>
            <a:r>
              <a:rPr lang="ru-RU" dirty="0" smtClean="0"/>
              <a:t>Виды полупроводников;</a:t>
            </a:r>
          </a:p>
          <a:p>
            <a:r>
              <a:rPr lang="ru-RU" dirty="0" smtClean="0"/>
              <a:t>Строение собственных полупроводников;</a:t>
            </a:r>
          </a:p>
          <a:p>
            <a:r>
              <a:rPr lang="ru-RU" dirty="0" smtClean="0"/>
              <a:t>Донорные примеси;</a:t>
            </a:r>
          </a:p>
          <a:p>
            <a:r>
              <a:rPr lang="ru-RU" dirty="0" smtClean="0"/>
              <a:t>Акцепторные примеси</a:t>
            </a:r>
            <a:r>
              <a:rPr lang="en-US" dirty="0"/>
              <a:t>;</a:t>
            </a:r>
            <a:endParaRPr lang="ru-RU" dirty="0" smtClean="0"/>
          </a:p>
          <a:p>
            <a:r>
              <a:rPr lang="ru-RU" dirty="0"/>
              <a:t>Дрейфовое и диффузионное движение носителей </a:t>
            </a:r>
            <a:r>
              <a:rPr lang="ru-RU" dirty="0" smtClean="0"/>
              <a:t>заряда;</a:t>
            </a:r>
          </a:p>
          <a:p>
            <a:r>
              <a:rPr lang="ru-RU" dirty="0" smtClean="0"/>
              <a:t>Электронно-дырочный переход;</a:t>
            </a:r>
          </a:p>
          <a:p>
            <a:r>
              <a:rPr lang="ru-RU" dirty="0" smtClean="0"/>
              <a:t>Применение</a:t>
            </a:r>
            <a:r>
              <a:rPr lang="en-US" dirty="0"/>
              <a:t>;</a:t>
            </a:r>
            <a:endParaRPr lang="ru-RU" dirty="0" smtClean="0"/>
          </a:p>
          <a:p>
            <a:r>
              <a:rPr lang="ru-RU" dirty="0" smtClean="0"/>
              <a:t>Заключение;</a:t>
            </a:r>
          </a:p>
          <a:p>
            <a:r>
              <a:rPr lang="ru-RU" dirty="0" smtClean="0"/>
              <a:t>Список использованных источников.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18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1189" y="2121408"/>
            <a:ext cx="10327059" cy="1840991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Основу всех современных электронных приборов </a:t>
            </a:r>
            <a:r>
              <a:rPr lang="ru-RU" sz="2800" dirty="0"/>
              <a:t>составляют </a:t>
            </a:r>
            <a:r>
              <a:rPr lang="ru-RU" sz="2800" b="1" dirty="0"/>
              <a:t>полупроводники</a:t>
            </a:r>
            <a:r>
              <a:rPr lang="ru-RU" sz="2800" dirty="0"/>
              <a:t> – вещества, способные, как проводить электрический ток, так и препятствовать его </a:t>
            </a:r>
            <a:r>
              <a:rPr lang="ru-RU" sz="2800" dirty="0" smtClean="0"/>
              <a:t>прохождению.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2797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4053" y="0"/>
            <a:ext cx="10058400" cy="1071154"/>
          </a:xfrm>
        </p:spPr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4053" y="2168434"/>
            <a:ext cx="5870884" cy="2629989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В 1956 г. Уильям </a:t>
            </a:r>
            <a:r>
              <a:rPr lang="ru-RU" sz="2800" dirty="0" err="1" smtClean="0"/>
              <a:t>Шокли</a:t>
            </a:r>
            <a:r>
              <a:rPr lang="ru-RU" sz="2800" dirty="0" smtClean="0"/>
              <a:t>, Джон Бардин и Вальтер </a:t>
            </a:r>
            <a:r>
              <a:rPr lang="ru-RU" sz="2800" dirty="0" err="1" smtClean="0"/>
              <a:t>Бреттейн</a:t>
            </a:r>
            <a:r>
              <a:rPr lang="ru-RU" sz="2800" dirty="0" smtClean="0"/>
              <a:t> были удостоены Нобелевской премии по физике «за исследование полупроводников и открытие транзисторного эффекта».</a:t>
            </a:r>
            <a:r>
              <a:rPr lang="ru-RU" dirty="0" smtClean="0"/>
              <a:t>	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8693" y="1612689"/>
            <a:ext cx="3413760" cy="396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370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7" y="0"/>
            <a:ext cx="10058400" cy="1609344"/>
          </a:xfrm>
        </p:spPr>
        <p:txBody>
          <a:bodyPr/>
          <a:lstStyle/>
          <a:p>
            <a:r>
              <a:rPr lang="ru-RU" dirty="0" smtClean="0"/>
              <a:t>Полупроводники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46446" y="1276168"/>
            <a:ext cx="6846245" cy="32060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 нагревании полупроводников их электрическое сопротивление падает, а не возрастает, как у металлов.</a:t>
            </a:r>
          </a:p>
          <a:p>
            <a:r>
              <a:rPr lang="ru-RU" sz="2800" dirty="0" smtClean="0"/>
              <a:t>Односторонняя проводимость контакта двух полупроводников;</a:t>
            </a:r>
          </a:p>
          <a:p>
            <a:r>
              <a:rPr lang="ru-RU" sz="2800" dirty="0" smtClean="0"/>
              <a:t>Являются </a:t>
            </a:r>
            <a:r>
              <a:rPr lang="ru-RU" sz="2800" dirty="0"/>
              <a:t>источниками фото - э. д. с. </a:t>
            </a:r>
            <a:r>
              <a:rPr lang="ru-RU" sz="2800" dirty="0" smtClean="0"/>
              <a:t>или </a:t>
            </a:r>
            <a:r>
              <a:rPr lang="ru-RU" sz="2800" dirty="0" err="1" smtClean="0"/>
              <a:t>термо</a:t>
            </a:r>
            <a:r>
              <a:rPr lang="ru-RU" sz="2800" dirty="0" smtClean="0"/>
              <a:t> </a:t>
            </a:r>
            <a:r>
              <a:rPr lang="ru-RU" sz="2800" dirty="0"/>
              <a:t>- э. д. с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/>
          <a:srcRect b="52165"/>
          <a:stretch/>
        </p:blipFill>
        <p:spPr>
          <a:xfrm>
            <a:off x="1069847" y="4482228"/>
            <a:ext cx="3189143" cy="1937930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2"/>
          <a:srcRect t="49646"/>
          <a:stretch/>
        </p:blipFill>
        <p:spPr>
          <a:xfrm>
            <a:off x="4929476" y="4482228"/>
            <a:ext cx="3189143" cy="2039982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8118619" y="1330269"/>
            <a:ext cx="3930758" cy="4171950"/>
            <a:chOff x="8118619" y="1330269"/>
            <a:chExt cx="3930758" cy="417195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63177" y="1330269"/>
              <a:ext cx="3886200" cy="4171950"/>
            </a:xfrm>
            <a:prstGeom prst="rect">
              <a:avLst/>
            </a:prstGeom>
          </p:spPr>
        </p:pic>
        <p:sp>
          <p:nvSpPr>
            <p:cNvPr id="10" name="Прямоугольник 9"/>
            <p:cNvSpPr/>
            <p:nvPr/>
          </p:nvSpPr>
          <p:spPr>
            <a:xfrm>
              <a:off x="8118619" y="2508069"/>
              <a:ext cx="180650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12886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609344"/>
          </a:xfrm>
        </p:spPr>
        <p:txBody>
          <a:bodyPr/>
          <a:lstStyle/>
          <a:p>
            <a:r>
              <a:rPr lang="ru-RU" dirty="0" smtClean="0"/>
              <a:t>Виды Полупроводников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4346816"/>
              </p:ext>
            </p:extLst>
          </p:nvPr>
        </p:nvGraphicFramePr>
        <p:xfrm>
          <a:off x="1069975" y="1441630"/>
          <a:ext cx="10058400" cy="5351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351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010" y="0"/>
            <a:ext cx="11408229" cy="1609344"/>
          </a:xfrm>
        </p:spPr>
        <p:txBody>
          <a:bodyPr>
            <a:noAutofit/>
          </a:bodyPr>
          <a:lstStyle/>
          <a:p>
            <a:r>
              <a:rPr lang="ru-RU" sz="4000" dirty="0"/>
              <a:t>Строение </a:t>
            </a:r>
            <a:r>
              <a:rPr lang="ru-RU" sz="4000" dirty="0" smtClean="0"/>
              <a:t>Собственных полупроводников</a:t>
            </a: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357881" y="3998568"/>
            <a:ext cx="2335205" cy="691461"/>
          </a:xfrm>
        </p:spPr>
        <p:txBody>
          <a:bodyPr/>
          <a:lstStyle/>
          <a:p>
            <a:r>
              <a:rPr lang="ru-RU" dirty="0" smtClean="0"/>
              <a:t>При небольшой температуре</a:t>
            </a:r>
            <a:endParaRPr lang="ru-RU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798" y="1065049"/>
            <a:ext cx="2917372" cy="2784159"/>
          </a:xfrm>
          <a:prstGeom prst="rect">
            <a:avLst/>
          </a:prstGeom>
        </p:spPr>
      </p:pic>
      <p:sp>
        <p:nvSpPr>
          <p:cNvPr id="9" name="Объект 4"/>
          <p:cNvSpPr txBox="1">
            <a:spLocks/>
          </p:cNvSpPr>
          <p:nvPr/>
        </p:nvSpPr>
        <p:spPr>
          <a:xfrm>
            <a:off x="5543004" y="3998568"/>
            <a:ext cx="2255522" cy="531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При нагревании</a:t>
            </a:r>
            <a:endParaRPr lang="ru-RU" dirty="0"/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569" y="1080804"/>
            <a:ext cx="3553099" cy="27684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4067" y="1065049"/>
            <a:ext cx="3004162" cy="2743207"/>
          </a:xfrm>
          <a:prstGeom prst="rect">
            <a:avLst/>
          </a:prstGeom>
        </p:spPr>
      </p:pic>
      <p:sp>
        <p:nvSpPr>
          <p:cNvPr id="13" name="Объект 2"/>
          <p:cNvSpPr txBox="1">
            <a:spLocks/>
          </p:cNvSpPr>
          <p:nvPr/>
        </p:nvSpPr>
        <p:spPr>
          <a:xfrm>
            <a:off x="8882160" y="3998568"/>
            <a:ext cx="2247975" cy="83079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Под действием электрического поля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52400" y="5651506"/>
                <a:ext cx="3183436" cy="7325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2400" y="5651506"/>
                <a:ext cx="3183436" cy="73250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066797" y="4930012"/>
            <a:ext cx="104414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Число (концентрация) свободных носителей заряда в полупроводнике описывается зависимостью:</a:t>
            </a:r>
          </a:p>
        </p:txBody>
      </p:sp>
    </p:spTree>
    <p:extLst>
      <p:ext uri="{BB962C8B-B14F-4D97-AF65-F5344CB8AC3E}">
        <p14:creationId xmlns:p14="http://schemas.microsoft.com/office/powerpoint/2010/main" val="2113773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91870" y="1609344"/>
            <a:ext cx="3084014" cy="3128495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18010" y="0"/>
            <a:ext cx="11408229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Донорные примеси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510" y="1609344"/>
            <a:ext cx="3162860" cy="36180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259611" y="5227347"/>
                <a:ext cx="9725025" cy="12219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2400" dirty="0" smtClean="0"/>
                  <a:t>Поскольку концентрация свободных электронов в основном определяется концентрацией внесенной примеси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д</m:t>
                        </m:r>
                      </m:sub>
                    </m:sSub>
                  </m:oMath>
                </a14:m>
                <a:r>
                  <a:rPr lang="ru-RU" sz="2400" dirty="0" smtClean="0"/>
                  <a:t>, то </a:t>
                </a:r>
                <a:endParaRPr lang="en-US" sz="2400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11" y="5227347"/>
                <a:ext cx="9725025" cy="1221938"/>
              </a:xfrm>
              <a:prstGeom prst="rect">
                <a:avLst/>
              </a:prstGeom>
              <a:blipFill>
                <a:blip r:embed="rId5"/>
                <a:stretch>
                  <a:fillRect l="-1003" t="-4000" r="-940" b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3615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166949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Акцепторные примеси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575" y="1486924"/>
            <a:ext cx="2932682" cy="29881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2492" y="1166949"/>
            <a:ext cx="3164400" cy="38771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069848" y="4795045"/>
                <a:ext cx="8629279" cy="1996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2400" dirty="0" smtClean="0"/>
                  <a:t>Концентрация дырок в валентной зоне определяется концентрацией внесенной примеси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ru-RU" sz="2400" dirty="0" smtClean="0"/>
                  <a:t>, </a:t>
                </a:r>
                <a:r>
                  <a:rPr lang="ru-RU" sz="2400" dirty="0"/>
                  <a:t>а не дырками, возникшими в результате перехода электронов из валентной зоны в зону проводимости. Отсюда следует, </a:t>
                </a:r>
                <a:r>
                  <a:rPr lang="ru-RU" sz="2400" dirty="0" smtClean="0"/>
                  <a:t>что</a:t>
                </a:r>
                <a:endParaRPr lang="en-US" sz="2400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848" y="4795045"/>
                <a:ext cx="8629279" cy="1996059"/>
              </a:xfrm>
              <a:prstGeom prst="rect">
                <a:avLst/>
              </a:prstGeom>
              <a:blipFill>
                <a:blip r:embed="rId4"/>
                <a:stretch>
                  <a:fillRect l="-1131" t="-2446" r="-10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46796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327</TotalTime>
  <Words>344</Words>
  <Application>Microsoft Office PowerPoint</Application>
  <PresentationFormat>Широкоэкранный</PresentationFormat>
  <Paragraphs>56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Cambria</vt:lpstr>
      <vt:lpstr>Cambria Math</vt:lpstr>
      <vt:lpstr>Rockwell</vt:lpstr>
      <vt:lpstr>Rockwell Condensed</vt:lpstr>
      <vt:lpstr>Wingdings</vt:lpstr>
      <vt:lpstr>Дерево</vt:lpstr>
      <vt:lpstr>Физические свойства полупроводников</vt:lpstr>
      <vt:lpstr>Содержание</vt:lpstr>
      <vt:lpstr>ВВЕДЕНИЕ</vt:lpstr>
      <vt:lpstr>Историческая справка</vt:lpstr>
      <vt:lpstr>Полупроводники</vt:lpstr>
      <vt:lpstr>Виды Полупроводников</vt:lpstr>
      <vt:lpstr>Строение Собственных полупроводников</vt:lpstr>
      <vt:lpstr>Презентация PowerPoint</vt:lpstr>
      <vt:lpstr>Акцепторные примеси </vt:lpstr>
      <vt:lpstr>Дрейфовое и диффузионное движение носителей заряда</vt:lpstr>
      <vt:lpstr>Электронно-дырочный переход</vt:lpstr>
      <vt:lpstr>Применение полупроводников</vt:lpstr>
      <vt:lpstr>Заключение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свойства полупроводников</dc:title>
  <dc:creator>Валерий Шубин</dc:creator>
  <cp:lastModifiedBy>Валерий Шубин</cp:lastModifiedBy>
  <cp:revision>35</cp:revision>
  <dcterms:created xsi:type="dcterms:W3CDTF">2019-12-13T06:03:44Z</dcterms:created>
  <dcterms:modified xsi:type="dcterms:W3CDTF">2022-09-30T12:32:44Z</dcterms:modified>
</cp:coreProperties>
</file>