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66" r:id="rId4"/>
    <p:sldId id="267" r:id="rId5"/>
    <p:sldId id="256" r:id="rId6"/>
    <p:sldId id="257" r:id="rId7"/>
    <p:sldId id="259" r:id="rId8"/>
    <p:sldId id="260" r:id="rId9"/>
    <p:sldId id="261" r:id="rId10"/>
    <p:sldId id="262" r:id="rId11"/>
    <p:sldId id="263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0B5A9D-5946-4D40-8794-92B4A3FDF0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8338" y="665795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Животные зимой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AF8F02-7D7A-4BC2-8428-FE9C8705EC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26FFF1-8218-40E6-94BD-7B06519F3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816"/>
            <a:ext cx="9144000" cy="50500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DDA1C5-BF89-46D1-0997-2013BB7A6295}"/>
              </a:ext>
            </a:extLst>
          </p:cNvPr>
          <p:cNvSpPr txBox="1"/>
          <p:nvPr/>
        </p:nvSpPr>
        <p:spPr>
          <a:xfrm>
            <a:off x="3347864" y="5991895"/>
            <a:ext cx="46704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sz="2400" dirty="0"/>
              <a:t>Учитель начальных классов</a:t>
            </a:r>
          </a:p>
          <a:p>
            <a:pPr eaLnBrk="1" hangingPunct="1"/>
            <a:r>
              <a:rPr lang="ru-RU" sz="2400" dirty="0"/>
              <a:t>Иванова Елена Александровна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A88880-FA97-768A-834F-F1EC4A317D4B}"/>
              </a:ext>
            </a:extLst>
          </p:cNvPr>
          <p:cNvSpPr txBox="1"/>
          <p:nvPr/>
        </p:nvSpPr>
        <p:spPr>
          <a:xfrm>
            <a:off x="-252536" y="35108"/>
            <a:ext cx="4572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/>
              <a:t>МБОУ «</a:t>
            </a:r>
            <a:r>
              <a:rPr lang="ru-RU" sz="2800" dirty="0" err="1"/>
              <a:t>ОЦ»Созвездие</a:t>
            </a:r>
            <a:r>
              <a:rPr lang="ru-RU" sz="2800" dirty="0"/>
              <a:t>»                        4 класс. </a:t>
            </a:r>
          </a:p>
        </p:txBody>
      </p:sp>
    </p:spTree>
    <p:extLst>
      <p:ext uri="{BB962C8B-B14F-4D97-AF65-F5344CB8AC3E}">
        <p14:creationId xmlns:p14="http://schemas.microsoft.com/office/powerpoint/2010/main" val="1762192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животные зимой\гифки-ёжик-живность-песочница-167776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9719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Блок-схема: перфолента 2"/>
          <p:cNvSpPr/>
          <p:nvPr/>
        </p:nvSpPr>
        <p:spPr>
          <a:xfrm>
            <a:off x="-1" y="3933056"/>
            <a:ext cx="9131424" cy="3600400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Ежик тоже как и медведь впадает в спячку. И всю зиму будет спать в лесу в своей норке.</a:t>
            </a:r>
          </a:p>
        </p:txBody>
      </p:sp>
    </p:spTree>
    <p:extLst>
      <p:ext uri="{BB962C8B-B14F-4D97-AF65-F5344CB8AC3E}">
        <p14:creationId xmlns:p14="http://schemas.microsoft.com/office/powerpoint/2010/main" val="588695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животные зимой\9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1423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Блок-схема: перфолента 4"/>
          <p:cNvSpPr/>
          <p:nvPr/>
        </p:nvSpPr>
        <p:spPr>
          <a:xfrm>
            <a:off x="-1" y="4077072"/>
            <a:ext cx="9131424" cy="3456384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Бурая толстая шкура, хотя и не пушистая, надежно защищает лося от мороза. Основная еда лосей: ива, берёза, сосна , осина, рябина, в оттепели они гложут кору.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Зимой зверей и птиц нужно подкармливать. В лесу развешивают заготовленные с лета пучки лиственных растений, раскладывают сено, овощи.</a:t>
            </a:r>
          </a:p>
        </p:txBody>
      </p:sp>
    </p:spTree>
    <p:extLst>
      <p:ext uri="{BB962C8B-B14F-4D97-AF65-F5344CB8AC3E}">
        <p14:creationId xmlns:p14="http://schemas.microsoft.com/office/powerpoint/2010/main" val="2292291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33DAF8-29F7-4E81-BDB8-558E714D5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люди заботятся зимой о птицах и зверях?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A49F490-2D61-4427-8C2E-E5DE177766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00200"/>
            <a:ext cx="7560840" cy="4983162"/>
          </a:xfrm>
        </p:spPr>
      </p:pic>
    </p:spTree>
    <p:extLst>
      <p:ext uri="{BB962C8B-B14F-4D97-AF65-F5344CB8AC3E}">
        <p14:creationId xmlns:p14="http://schemas.microsoft.com/office/powerpoint/2010/main" val="2144871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BE252C-0ED5-4768-A22C-B7455448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C3BFCE-4AB7-4963-901B-D5D46226B7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9036495" cy="6741368"/>
          </a:xfrm>
        </p:spPr>
      </p:pic>
    </p:spTree>
    <p:extLst>
      <p:ext uri="{BB962C8B-B14F-4D97-AF65-F5344CB8AC3E}">
        <p14:creationId xmlns:p14="http://schemas.microsoft.com/office/powerpoint/2010/main" val="3809559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C3BB9C-641B-486C-A4BF-296D41E37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137CDE5-81D8-4A80-8375-2D85CAA209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640959" cy="6741368"/>
          </a:xfrm>
        </p:spPr>
      </p:pic>
    </p:spTree>
    <p:extLst>
      <p:ext uri="{BB962C8B-B14F-4D97-AF65-F5344CB8AC3E}">
        <p14:creationId xmlns:p14="http://schemas.microsoft.com/office/powerpoint/2010/main" val="3580772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02905C0-DDEF-4CBD-9C0B-25A8B635C7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88640"/>
            <a:ext cx="8496944" cy="4525963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зимнем  лесу редко увидишь зверей</a:t>
            </a:r>
          </a:p>
          <a:p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по следам на снегу можно узнать, какой зверь прошел здесь</a:t>
            </a:r>
          </a:p>
          <a:p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Трудно им живется в лесу зимой. Холодно и голодно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2BBC42-DC29-4E5C-A52F-299BD2F5F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767" y="2708920"/>
            <a:ext cx="4104456" cy="27633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AB4005-2EB8-4D5D-9E17-1196E16817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" y="3284984"/>
            <a:ext cx="4775148" cy="358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65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F8DF80-619E-4974-B045-17F0349ED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0336"/>
            <a:ext cx="8229600" cy="1180431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Зимующие птицы стараются перебраться поближе к человеку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F9DE06-A1CF-448D-98C6-B5B9EEFF38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170481-DBEB-4273-B086-219058E04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11995"/>
            <a:ext cx="8712968" cy="512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194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11A5C0-A4E3-432E-B510-55EFBE081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D8FBE69-25B7-4A1C-82FC-A317BCE01C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999605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животные зимой\64282884d106b68419b6d257916bd51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" y="0"/>
            <a:ext cx="4293096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животные зимой\belka_yagoda_sneg_eda_sidet_56386_1920x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0"/>
            <a:ext cx="4906471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Блок-схема: перфолента 4"/>
          <p:cNvSpPr/>
          <p:nvPr/>
        </p:nvSpPr>
        <p:spPr>
          <a:xfrm>
            <a:off x="-2142" y="4293096"/>
            <a:ext cx="9120571" cy="2897560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Зимой белка меняет рыжую шубку на более тёплую серого цвета. От мороза белку спасает пушистый хвост, в который она заворачивается. На зиму белка делает запасы- прячет в дупла, гнёзда орехи и шишки.</a:t>
            </a:r>
          </a:p>
        </p:txBody>
      </p:sp>
    </p:spTree>
    <p:extLst>
      <p:ext uri="{BB962C8B-B14F-4D97-AF65-F5344CB8AC3E}">
        <p14:creationId xmlns:p14="http://schemas.microsoft.com/office/powerpoint/2010/main" val="1856520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животные зимой\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62500" cy="58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животные зимой\гифки-заяц-животные-331909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792" y="0"/>
            <a:ext cx="4762500" cy="58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животные зимой\3633943_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536" y="-1457"/>
            <a:ext cx="4522253" cy="559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Блок-схема: перфолента 5"/>
          <p:cNvSpPr/>
          <p:nvPr/>
        </p:nvSpPr>
        <p:spPr>
          <a:xfrm>
            <a:off x="-2142" y="4293096"/>
            <a:ext cx="9120571" cy="2897560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Зимой заяц тоже меняет  серую шубку на белою.  Они едят ветки, кору деревьев. Живут они под елочками и кустами. У них много врагов лиса и волк. </a:t>
            </a:r>
          </a:p>
        </p:txBody>
      </p:sp>
    </p:spTree>
    <p:extLst>
      <p:ext uri="{BB962C8B-B14F-4D97-AF65-F5344CB8AC3E}">
        <p14:creationId xmlns:p14="http://schemas.microsoft.com/office/powerpoint/2010/main" val="3440032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животные зимой\lisa_na_mi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-381000"/>
            <a:ext cx="9525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Блок-схема: перфолента 2"/>
          <p:cNvSpPr/>
          <p:nvPr/>
        </p:nvSpPr>
        <p:spPr>
          <a:xfrm>
            <a:off x="-190500" y="4869160"/>
            <a:ext cx="9525000" cy="2321496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Шерсть оранжево – рыжая. Она хищница. Ноги у лисы сильные, а лапы маленькие их подошвы зимой  покрыты шерстью, она может долго и быстро бегать за зайцем. Пушистый хвост при беге служит ей рулем. Питается лиса в основном мышами.</a:t>
            </a:r>
          </a:p>
        </p:txBody>
      </p:sp>
    </p:spTree>
    <p:extLst>
      <p:ext uri="{BB962C8B-B14F-4D97-AF65-F5344CB8AC3E}">
        <p14:creationId xmlns:p14="http://schemas.microsoft.com/office/powerpoint/2010/main" val="3418659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животные зимой\_600_2ce5acb92f7352ac3aba8e3c30ce8d6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" y="0"/>
            <a:ext cx="9131424" cy="537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Блок-схема: перфолента 2"/>
          <p:cNvSpPr/>
          <p:nvPr/>
        </p:nvSpPr>
        <p:spPr>
          <a:xfrm>
            <a:off x="-190500" y="4869160"/>
            <a:ext cx="9525000" cy="2321496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Зимой волки собираются в стаи и ходят цыпочкой, друг за другом, в поисках добычи - так легче охотится. В волчьей стаи всегда есть вожак. Это самый сильный и опытный волк.</a:t>
            </a:r>
          </a:p>
        </p:txBody>
      </p:sp>
    </p:spTree>
    <p:extLst>
      <p:ext uri="{BB962C8B-B14F-4D97-AF65-F5344CB8AC3E}">
        <p14:creationId xmlns:p14="http://schemas.microsoft.com/office/powerpoint/2010/main" val="1897685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животные зимой\slide_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Блок-схема: перфолента 2"/>
          <p:cNvSpPr/>
          <p:nvPr/>
        </p:nvSpPr>
        <p:spPr>
          <a:xfrm>
            <a:off x="12576" y="-243408"/>
            <a:ext cx="9131424" cy="2554640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Зимует медведь в укромной берлоге, которую готовит заранее и место выбирает недоступное. Медведь спит всю зиму и просыпается ранней весной.</a:t>
            </a:r>
          </a:p>
        </p:txBody>
      </p:sp>
    </p:spTree>
    <p:extLst>
      <p:ext uri="{BB962C8B-B14F-4D97-AF65-F5344CB8AC3E}">
        <p14:creationId xmlns:p14="http://schemas.microsoft.com/office/powerpoint/2010/main" val="15455023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310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Животные зимой</vt:lpstr>
      <vt:lpstr>Презентация PowerPoint</vt:lpstr>
      <vt:lpstr>Зимующие птицы стараются перебраться поближе к человеку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люди заботятся зимой о птицах и зверях?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александр довгаль</cp:lastModifiedBy>
  <cp:revision>33</cp:revision>
  <dcterms:created xsi:type="dcterms:W3CDTF">2016-12-04T14:15:44Z</dcterms:created>
  <dcterms:modified xsi:type="dcterms:W3CDTF">2022-09-30T09:33:32Z</dcterms:modified>
</cp:coreProperties>
</file>