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-470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Заболевание ногтей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4697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9 – </a:t>
            </a:r>
            <a:r>
              <a:rPr lang="ru-RU" dirty="0" err="1"/>
              <a:t>Онихолизис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6872"/>
          <a:stretch/>
        </p:blipFill>
        <p:spPr>
          <a:xfrm>
            <a:off x="7204360" y="1715956"/>
            <a:ext cx="3941619" cy="245745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3" y="1357745"/>
            <a:ext cx="5468626" cy="6234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Или проще говоря – отслаивание ногтя. К нарушению связи и появлению пустот между ногтем и ногтевым ложем приводят:</a:t>
            </a:r>
          </a:p>
          <a:p>
            <a:r>
              <a:rPr lang="ru-RU" dirty="0"/>
              <a:t>Травмы от ударов или неправильного маникюра – приводят к сдавливанию. сосудов, нарушению питания ногтя.</a:t>
            </a:r>
          </a:p>
          <a:p>
            <a:r>
              <a:rPr lang="ru-RU" dirty="0"/>
              <a:t>Грибковое поражение ногтя.</a:t>
            </a:r>
          </a:p>
          <a:p>
            <a:r>
              <a:rPr lang="ru-RU" dirty="0"/>
              <a:t>Аллергия.</a:t>
            </a:r>
          </a:p>
          <a:p>
            <a:r>
              <a:rPr lang="ru-RU" dirty="0"/>
              <a:t>Системные соматические заболевания – болезни сердца и сосудов, почек, ЖКТ, нервной системы.</a:t>
            </a:r>
          </a:p>
          <a:p>
            <a:pPr marL="0" indent="0">
              <a:buNone/>
            </a:pPr>
            <a:r>
              <a:rPr lang="ru-RU" dirty="0" err="1"/>
              <a:t>Онихолизис</a:t>
            </a:r>
            <a:r>
              <a:rPr lang="ru-RU" dirty="0"/>
              <a:t> не только выглядит мало эстетично, но и может привести к полному отслоению ногтя и его грибковому, инфекционному поражению (в образовавшемся кармашке скапливается вода, легче проникают инфекции и грибки).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360" y="4248728"/>
            <a:ext cx="3694545" cy="246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8739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10 –</a:t>
            </a:r>
            <a:r>
              <a:rPr lang="ru-RU" b="1" dirty="0"/>
              <a:t> </a:t>
            </a:r>
            <a:r>
              <a:rPr lang="ru-RU" dirty="0"/>
              <a:t>Разный цвет ногтя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218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Половина ногтя окрашена в розовато-коричневый, а половина белая? Самая частая причина – почечная недостаточность, которая увеличивает количество кровеносных сосудов под ногтями.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05" y="3673764"/>
            <a:ext cx="6000750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623" y="3311958"/>
            <a:ext cx="4637875" cy="346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1347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11 – Измененный цвет ногтя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1887540"/>
            <a:ext cx="11029615" cy="2142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Пожелтение, белесость или синева ногтевой пластины может возникнуть от некачественных лаков или заболеваний</a:t>
            </a:r>
            <a:r>
              <a:rPr lang="ru-RU" sz="2000" dirty="0" smtClean="0"/>
              <a:t>:</a:t>
            </a:r>
            <a:endParaRPr lang="ru-RU" sz="2000" dirty="0"/>
          </a:p>
          <a:p>
            <a:r>
              <a:rPr lang="ru-RU" sz="2000" dirty="0"/>
              <a:t>Печени.</a:t>
            </a:r>
          </a:p>
          <a:p>
            <a:r>
              <a:rPr lang="ru-RU" sz="2000" dirty="0"/>
              <a:t>Сердечно-сосудистой системы.</a:t>
            </a:r>
          </a:p>
          <a:p>
            <a:r>
              <a:rPr lang="ru-RU" sz="2000" dirty="0"/>
              <a:t>Низком уровне гемоглобина и проблемах с кровообращением.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0" y="4029662"/>
            <a:ext cx="5364018" cy="269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0612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12 – Темная полоска на ногтях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64583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Появляется после сильного удара ногтя или сбоев в пищеварении. Самый безопасный вариант – особенность пигментации, а самая опасная причина из возможных – меланома (рак кожи).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691" y="3167496"/>
            <a:ext cx="4876800" cy="3238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8" y="3167496"/>
            <a:ext cx="4318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543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1 – Повышенная ломкость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88291" y="2050474"/>
            <a:ext cx="94765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YS Text Optional"/>
              </a:rPr>
              <a:t>Постоянно ломаются и расслаиваются даже короткие ногти? Так происходит из-за гиповитаминоза (не хватает витаминов А, Е, С, железа и цинка) или при сахарном диабете и патологиях щитовидной железы.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91" y="2973804"/>
            <a:ext cx="4685075" cy="3513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328" y="2973804"/>
            <a:ext cx="4806067" cy="351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8903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2 – Белые пятна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3" y="2014242"/>
            <a:ext cx="11029615" cy="203128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Согласно приметам – это хороший знак. Стоит ждать обновки или хороших новостей. Врачи не так оптимистичны – такие пятна называются </a:t>
            </a:r>
            <a:r>
              <a:rPr lang="ru-RU" sz="2000" dirty="0" err="1"/>
              <a:t>лейконихией</a:t>
            </a:r>
            <a:r>
              <a:rPr lang="ru-RU" sz="2000" dirty="0"/>
              <a:t> и появляются от пузырьков воздуха под </a:t>
            </a:r>
            <a:r>
              <a:rPr lang="ru-RU" sz="2000" dirty="0" err="1"/>
              <a:t>ноготем</a:t>
            </a:r>
            <a:r>
              <a:rPr lang="ru-RU" sz="2000" dirty="0"/>
              <a:t>. Причины – от травм и скудного рациона до болезней нервной системы и сердечной недостаточности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899" y="3378200"/>
            <a:ext cx="4270664" cy="2847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286" y="3378200"/>
            <a:ext cx="3825197" cy="284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7998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3 – Углубления в виде точек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7843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Ноготь становится похож на наперсток, как будто его истыкали иглой. Причина – псориаз, артрит или экзема.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577" y="3176155"/>
            <a:ext cx="4776422" cy="31230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707" y="3176156"/>
            <a:ext cx="4658320" cy="305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041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4 – Отклонения от нормы у лунки в основании ногтя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4309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Нормальный размер светлого полумесяца внизу – до трети длины короткого ногтя. Они увеличиваются при больших физических нагрузках от спорта или работы, низком давлении или сбоях в работе сердечно-сосудистой системы. Уменьшаются или пропадают вовсе при проблемах с кровообращением или дефиците железа и витамина В12.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582" y="3611419"/>
            <a:ext cx="5331690" cy="29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1858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553989"/>
          </a:xfrm>
        </p:spPr>
        <p:txBody>
          <a:bodyPr/>
          <a:lstStyle/>
          <a:p>
            <a:r>
              <a:rPr lang="ru-RU" dirty="0"/>
              <a:t>№ 5 – Борозды поперек ногтя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3" y="1985818"/>
            <a:ext cx="11029615" cy="21058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Врачи их называют линии </a:t>
            </a:r>
            <a:r>
              <a:rPr lang="ru-RU" sz="2000" dirty="0" err="1"/>
              <a:t>Бо</a:t>
            </a:r>
            <a:r>
              <a:rPr lang="ru-RU" sz="2000" dirty="0"/>
              <a:t> (в честь врача, первым заметившего патологию</a:t>
            </a:r>
            <a:r>
              <a:rPr lang="ru-RU" sz="2000" dirty="0" smtClean="0"/>
              <a:t>).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Причина их появления – травма ногтей при ударе в основание или</a:t>
            </a:r>
            <a:r>
              <a:rPr lang="ru-RU" sz="2000" dirty="0" smtClean="0"/>
              <a:t>:</a:t>
            </a:r>
            <a:endParaRPr lang="ru-RU" sz="2000" dirty="0"/>
          </a:p>
          <a:p>
            <a:r>
              <a:rPr lang="ru-RU" sz="2000" dirty="0"/>
              <a:t>Строгие диеты (недоедания), которые привели к перемене состава ногтя.</a:t>
            </a:r>
          </a:p>
          <a:p>
            <a:r>
              <a:rPr lang="ru-RU" sz="2000" dirty="0"/>
              <a:t>Токсическое поражение ногтя из-за химиотерапии или других лекарств.</a:t>
            </a:r>
          </a:p>
          <a:p>
            <a:r>
              <a:rPr lang="ru-RU" sz="2000" dirty="0"/>
              <a:t>Сердечно-сосудистые патологии, поражение грибком.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945" y="3657598"/>
            <a:ext cx="4274127" cy="2992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418" y="4091709"/>
            <a:ext cx="3764395" cy="255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0242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6 – Борозды вдоль ногтя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1246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Явление </a:t>
            </a:r>
            <a:r>
              <a:rPr lang="ru-RU" sz="2000" dirty="0"/>
              <a:t>характерно для людей старше 50-ти лет. У людей моложе – это симптом дефицита витаминов группы В и таких элементов: железо, цинк, магний. Реже – признак заболеваний сердца или ЖКТ. Такие борозды также могут появиться при травме кутикулы при маникюре.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35" y="3426691"/>
            <a:ext cx="4744027" cy="31595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694" y="3426692"/>
            <a:ext cx="4823538" cy="315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789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7 – Изогнутые, как ложка ногти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29087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Такая деформация ногтевой пластины с выворачиванием краев называется </a:t>
            </a:r>
            <a:r>
              <a:rPr lang="ru-RU" sz="2000" dirty="0" err="1"/>
              <a:t>койлонихия</a:t>
            </a:r>
            <a:r>
              <a:rPr lang="ru-RU" sz="2000" dirty="0"/>
              <a:t>. Не болит, но смотрится некрасиво. Среди возможных причин</a:t>
            </a:r>
            <a:r>
              <a:rPr lang="ru-RU" sz="2000" dirty="0" smtClean="0"/>
              <a:t>:</a:t>
            </a:r>
            <a:endParaRPr lang="ru-RU" sz="2000" dirty="0"/>
          </a:p>
          <a:p>
            <a:r>
              <a:rPr lang="ru-RU" sz="2000" dirty="0"/>
              <a:t>Дефицит железа.</a:t>
            </a:r>
          </a:p>
          <a:p>
            <a:r>
              <a:rPr lang="ru-RU" sz="2000" dirty="0"/>
              <a:t>Эндокринные заболевания.</a:t>
            </a:r>
          </a:p>
          <a:p>
            <a:r>
              <a:rPr lang="ru-RU" sz="2000" dirty="0"/>
              <a:t>Частый контакт с химикатами.</a:t>
            </a:r>
          </a:p>
          <a:p>
            <a:r>
              <a:rPr lang="ru-RU" sz="2000" dirty="0"/>
              <a:t>Травмы ногтя.</a:t>
            </a:r>
          </a:p>
          <a:p>
            <a:r>
              <a:rPr lang="ru-RU" sz="2000" dirty="0"/>
              <a:t>Врожденная особенность.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1941" y="2869190"/>
            <a:ext cx="4767350" cy="347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078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 8 – Чрезмерно толстые и изогнутые ногти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051187"/>
            <a:ext cx="11029615" cy="2474631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Больше становятся не только ногти, но и крайняя фаланга пальца. Патология называется «пальца Гиппократа», а среди причин серьезные заболевания:</a:t>
            </a:r>
          </a:p>
          <a:p>
            <a:r>
              <a:rPr lang="ru-RU" sz="2000" dirty="0"/>
              <a:t>Легких.</a:t>
            </a:r>
          </a:p>
          <a:p>
            <a:r>
              <a:rPr lang="ru-RU" sz="2000" dirty="0"/>
              <a:t>Сердца.</a:t>
            </a:r>
          </a:p>
          <a:p>
            <a:r>
              <a:rPr lang="ru-RU" sz="2000" dirty="0"/>
              <a:t>ЖКТ (язвенный колит, болезнь Крона и прочие.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127" y="3056659"/>
            <a:ext cx="4606636" cy="3454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300" y="4114800"/>
            <a:ext cx="4114800" cy="257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518807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34</TotalTime>
  <Words>578</Words>
  <Application>Microsoft Office PowerPoint</Application>
  <PresentationFormat>Произвольный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Дивиденд</vt:lpstr>
      <vt:lpstr>     Заболевание ногтей </vt:lpstr>
      <vt:lpstr>№ 1 – Повышенная ломкость </vt:lpstr>
      <vt:lpstr>№ 2 – Белые пятна </vt:lpstr>
      <vt:lpstr>№ 3 – Углубления в виде точек </vt:lpstr>
      <vt:lpstr>№ 4 – Отклонения от нормы у лунки в основании ногтя </vt:lpstr>
      <vt:lpstr>№ 5 – Борозды поперек ногтя</vt:lpstr>
      <vt:lpstr>№ 6 – Борозды вдоль ногтя </vt:lpstr>
      <vt:lpstr>№ 7 – Изогнутые, как ложка ногти </vt:lpstr>
      <vt:lpstr>№ 8 – Чрезмерно толстые и изогнутые ногти </vt:lpstr>
      <vt:lpstr>№ 9 – Онихолизис </vt:lpstr>
      <vt:lpstr>№ 10 – Разный цвет ногтя </vt:lpstr>
      <vt:lpstr>№ 11 – Измененный цвет ногтя </vt:lpstr>
      <vt:lpstr>№ 12 – Темная полоска на ногтях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Заболевание ногтей</dc:title>
  <dc:creator>Пользователь</dc:creator>
  <cp:lastModifiedBy>INF</cp:lastModifiedBy>
  <cp:revision>5</cp:revision>
  <dcterms:created xsi:type="dcterms:W3CDTF">2022-03-01T13:31:54Z</dcterms:created>
  <dcterms:modified xsi:type="dcterms:W3CDTF">2022-09-30T13:04:06Z</dcterms:modified>
</cp:coreProperties>
</file>