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257" r:id="rId3"/>
    <p:sldId id="258" r:id="rId4"/>
    <p:sldId id="280" r:id="rId5"/>
    <p:sldId id="286" r:id="rId6"/>
    <p:sldId id="283" r:id="rId7"/>
    <p:sldId id="284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8" r:id="rId17"/>
    <p:sldId id="274" r:id="rId18"/>
    <p:sldId id="293" r:id="rId19"/>
    <p:sldId id="287" r:id="rId20"/>
    <p:sldId id="292" r:id="rId21"/>
    <p:sldId id="289" r:id="rId22"/>
    <p:sldId id="290" r:id="rId23"/>
    <p:sldId id="291" r:id="rId24"/>
    <p:sldId id="288" r:id="rId25"/>
    <p:sldId id="275" r:id="rId26"/>
    <p:sldId id="276" r:id="rId27"/>
    <p:sldId id="279" r:id="rId28"/>
    <p:sldId id="277" r:id="rId29"/>
    <p:sldId id="281" r:id="rId30"/>
    <p:sldId id="295" r:id="rId31"/>
    <p:sldId id="296" r:id="rId32"/>
    <p:sldId id="297" r:id="rId33"/>
    <p:sldId id="298" r:id="rId34"/>
    <p:sldId id="299" r:id="rId35"/>
    <p:sldId id="282" r:id="rId36"/>
    <p:sldId id="270" r:id="rId37"/>
    <p:sldId id="271" r:id="rId38"/>
    <p:sldId id="269" r:id="rId39"/>
    <p:sldId id="294" r:id="rId40"/>
    <p:sldId id="285" r:id="rId41"/>
    <p:sldId id="278" r:id="rId42"/>
    <p:sldId id="272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5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2C68DA-20C4-ACBB-B2CB-EFBF3A229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27872" y="749771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6DFB618-64B2-6793-D502-91AE882894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2080" y="4277382"/>
            <a:ext cx="3672408" cy="175260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Признаки зимы</a:t>
            </a:r>
          </a:p>
        </p:txBody>
      </p:sp>
      <p:pic>
        <p:nvPicPr>
          <p:cNvPr id="4" name="Рисунок 3" descr="img4 (1).jpg">
            <a:extLst>
              <a:ext uri="{FF2B5EF4-FFF2-40B4-BE49-F238E27FC236}">
                <a16:creationId xmlns:a16="http://schemas.microsoft.com/office/drawing/2014/main" id="{DD4BFC85-B1DE-6CBD-C8BE-66B205866FF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r="9838"/>
          <a:stretch>
            <a:fillRect/>
          </a:stretch>
        </p:blipFill>
        <p:spPr>
          <a:xfrm>
            <a:off x="323528" y="2378745"/>
            <a:ext cx="3347864" cy="37972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16BD0C9-B54B-22A2-09B3-ADC225D268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6" y="2060848"/>
            <a:ext cx="5581317" cy="459623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014717-0284-1786-9366-C8FA28FDE8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72" y="123477"/>
            <a:ext cx="5362956" cy="37307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581339-8D7A-F61A-AE04-78F4AE3E28B6}"/>
              </a:ext>
            </a:extLst>
          </p:cNvPr>
          <p:cNvSpPr txBox="1"/>
          <p:nvPr/>
        </p:nvSpPr>
        <p:spPr>
          <a:xfrm>
            <a:off x="-1026940" y="123477"/>
            <a:ext cx="55989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МБОУ «</a:t>
            </a:r>
            <a:r>
              <a:rPr lang="ru-RU" sz="2400" dirty="0" err="1"/>
              <a:t>ОЦ»Созвездие</a:t>
            </a:r>
            <a:r>
              <a:rPr lang="ru-RU" sz="2400" dirty="0"/>
              <a:t>»                                                              4 класс.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F7FED9-34A9-508B-DBB5-A1AE513DF4A0}"/>
              </a:ext>
            </a:extLst>
          </p:cNvPr>
          <p:cNvSpPr txBox="1"/>
          <p:nvPr/>
        </p:nvSpPr>
        <p:spPr>
          <a:xfrm>
            <a:off x="5004048" y="6108229"/>
            <a:ext cx="52894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sz="2400" dirty="0"/>
              <a:t>Учитель начальных классов</a:t>
            </a:r>
          </a:p>
          <a:p>
            <a:pPr eaLnBrk="1" hangingPunct="1"/>
            <a:r>
              <a:rPr lang="ru-RU" sz="2400" dirty="0"/>
              <a:t>Иванова Елена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1941855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ВОДА ЗАМЕРЗАЕТ И ПРЕВРАЩАЕТСЯ В ЛЕД</a:t>
            </a:r>
          </a:p>
        </p:txBody>
      </p:sp>
      <p:pic>
        <p:nvPicPr>
          <p:cNvPr id="1026" name="Picture 2" descr="http://www.irina-alex.net/wp-content/gallery/tonkie-strunyi-baykala/baikal_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94" y="1556790"/>
            <a:ext cx="7620000" cy="510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269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ЛЮДИ ОДЕВАЮТ ТЕПЛУЮ ОДЕЖДУ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"/>
          <a:stretch>
            <a:fillRect/>
          </a:stretch>
        </p:blipFill>
        <p:spPr bwMode="auto">
          <a:xfrm>
            <a:off x="683568" y="1700808"/>
            <a:ext cx="2487265" cy="480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700808"/>
            <a:ext cx="2530509" cy="172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17032"/>
            <a:ext cx="2423294" cy="122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233194"/>
            <a:ext cx="1871663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722303"/>
            <a:ext cx="1023937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50" name="Picture 2" descr="http://www.urban-baby.ru/published/publicdata/GBURBAN/attachments/SC/products_pictures/baby_club_1122-11_en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5" y="3429100"/>
            <a:ext cx="2479911" cy="295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18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repl">
                                        <p:cTn id="6" dur="100" fill="hold" masterRel="sameClick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animClr clrSpc="rgb" dir="cw">
                                      <p:cBhvr additive="repl">
                                        <p:cTn id="7" dur="100" fill="hold" masterRel="sameClick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set>
                                      <p:cBhvr additive="repl"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Rot by="120000">
                                      <p:cBhvr additive="repl"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repl">
                                        <p:cTn id="17" dur="100" fill="hold" masterRel="sameClick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animClr clrSpc="rgb" dir="cw">
                                      <p:cBhvr additive="repl">
                                        <p:cTn id="18" dur="100" fill="hold" masterRel="sameClick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set>
                                      <p:cBhvr additive="repl"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Rot by="120000">
                                      <p:cBhvr additive="repl"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repl">
                                        <p:cTn id="28" dur="100" fill="hold" masterRel="sameClick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animClr clrSpc="rgb" dir="cw">
                                      <p:cBhvr additive="repl">
                                        <p:cTn id="29" dur="100" fill="hold" masterRel="sameClick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set>
                                      <p:cBhvr additive="repl"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Rot by="120000">
                                      <p:cBhvr additive="repl"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repl">
                                        <p:cTn id="39" dur="100" fill="hold" masterRel="sameClick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animClr clrSpc="rgb" dir="cw">
                                      <p:cBhvr additive="repl">
                                        <p:cTn id="40" dur="100" fill="hold" masterRel="sameClick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set>
                                      <p:cBhvr additive="repl">
                                        <p:cTn id="4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Rot by="120000">
                                      <p:cBhvr additive="repl"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НА ДЕРЕВЬЯХ НЕТ ЛИСТЬЕВ</a:t>
            </a:r>
          </a:p>
        </p:txBody>
      </p:sp>
      <p:pic>
        <p:nvPicPr>
          <p:cNvPr id="3074" name="Picture 2" descr="http://www.zastavki.com/pictures/1400x1050/2012/Nature_Seasons_Winter_Winter_trees_035470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99067"/>
            <a:ext cx="6586938" cy="494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254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МНОГИЕ ПТИЦЫ УЛЕТЕЛИ  НА ЮГ</a:t>
            </a:r>
          </a:p>
        </p:txBody>
      </p:sp>
      <p:pic>
        <p:nvPicPr>
          <p:cNvPr id="4098" name="Picture 2" descr="http://wildnaturephoto.ru/wp-content/uploads/2013/01/IMG_14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66174"/>
            <a:ext cx="6484268" cy="486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9473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МОЖНО КАТАТЬСЯ НА КОНЬКАХ</a:t>
            </a:r>
          </a:p>
        </p:txBody>
      </p:sp>
      <p:pic>
        <p:nvPicPr>
          <p:cNvPr id="5122" name="Picture 2" descr="http://www.inmsk.ru/images/35582/95/3558295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44802"/>
            <a:ext cx="6840760" cy="480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588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МОЖНО КАТАТЬСЯ НА САНКАХ С ГОРЫ</a:t>
            </a:r>
          </a:p>
        </p:txBody>
      </p:sp>
      <p:pic>
        <p:nvPicPr>
          <p:cNvPr id="6146" name="Picture 2" descr="http://karjalan-tour.ru/assets/page-files/3/242/pod_lesov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204348" cy="4802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541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ЗИМОЙ ОТМЕЧАЮТ ПРАЗДНИК – НОВЫЙ ГОД</a:t>
            </a:r>
          </a:p>
        </p:txBody>
      </p:sp>
      <p:pic>
        <p:nvPicPr>
          <p:cNvPr id="8194" name="Picture 2" descr="http://koelita.ru/i/koelita.ru/luxury_img/ce87b4b3cea99cf089e31984fb05311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5466490" cy="440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nachalka.com.ua/_ph/1/2/7277261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628800"/>
            <a:ext cx="297650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522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ВРЕМЕНА ГОДА</a:t>
            </a:r>
          </a:p>
        </p:txBody>
      </p:sp>
      <p:pic>
        <p:nvPicPr>
          <p:cNvPr id="4" name="Picture 4" descr="C:\Users\Samsung\Google Диск\добро\написать\два года\new\картинки осень\6542060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312401"/>
            <a:ext cx="3456384" cy="219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files.school-collection.edu.ru/dlrstore/dc841e9b-d36b-40f3-818b-6c81e5e81295/Shishkin.Zim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22" y="1412776"/>
            <a:ext cx="3502705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zer\Desktop\24.09 времена года\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3456384" cy="238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zer\Desktop\24.09 времена года\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56" y="4223969"/>
            <a:ext cx="3561572" cy="238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512" y="1058833"/>
            <a:ext cx="152638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/>
              <a:t>ЗИМА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16016" y="1155427"/>
            <a:ext cx="1615827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/>
              <a:t>ВЕСНА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2" y="3958458"/>
            <a:ext cx="134318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/>
              <a:t>ЛЕТО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16016" y="4146729"/>
            <a:ext cx="1659429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/>
              <a:t>ОСЕНЬ</a:t>
            </a:r>
          </a:p>
        </p:txBody>
      </p:sp>
    </p:spTree>
    <p:extLst>
      <p:ext uri="{BB962C8B-B14F-4D97-AF65-F5344CB8AC3E}">
        <p14:creationId xmlns:p14="http://schemas.microsoft.com/office/powerpoint/2010/main" val="222056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1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4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28993"/>
            <a:ext cx="4330824" cy="1143000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ГОДА  -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120680" cy="496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85164" y="5513456"/>
            <a:ext cx="2196435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7030A0"/>
                </a:solidFill>
              </a:rPr>
              <a:t>ЗИМА</a:t>
            </a:r>
          </a:p>
        </p:txBody>
      </p:sp>
    </p:spTree>
    <p:extLst>
      <p:ext uri="{BB962C8B-B14F-4D97-AF65-F5344CB8AC3E}">
        <p14:creationId xmlns:p14="http://schemas.microsoft.com/office/powerpoint/2010/main" val="72821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3.jpg"/>
          <p:cNvPicPr>
            <a:picLocks noChangeAspect="1"/>
          </p:cNvPicPr>
          <p:nvPr/>
        </p:nvPicPr>
        <p:blipFill>
          <a:blip r:embed="rId2" cstate="print"/>
          <a:srcRect l="5175" t="3738" r="4323" b="4854"/>
          <a:stretch>
            <a:fillRect/>
          </a:stretch>
        </p:blipFill>
        <p:spPr>
          <a:xfrm>
            <a:off x="0" y="-38584"/>
            <a:ext cx="9144000" cy="689658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79" y="0"/>
            <a:ext cx="913824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prstClr val="black"/>
                </a:solidFill>
              </a:rPr>
              <a:t>КАКАЯ КАРТИНКА НЕ ОТНОСИТСЯ К ЗИМЕ?</a:t>
            </a:r>
            <a:endParaRPr lang="ru-RU" dirty="0"/>
          </a:p>
        </p:txBody>
      </p:sp>
      <p:pic>
        <p:nvPicPr>
          <p:cNvPr id="4" name="Picture 2" descr="C:\Users\Samsung\Google Диск\добро\написать\два года\new\картинки осень\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260325" cy="217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zabavi1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"/>
          <a:stretch>
            <a:fillRect/>
          </a:stretch>
        </p:blipFill>
        <p:spPr bwMode="auto">
          <a:xfrm>
            <a:off x="4499992" y="1412776"/>
            <a:ext cx="392636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Picture 8" descr="Captu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40" y="3820840"/>
            <a:ext cx="4099620" cy="271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003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КАКАЯ КАРТИНКА НЕ ОТНОСИТСЯ К ЗИМЕ?</a:t>
            </a:r>
            <a:endParaRPr lang="ru-RU" dirty="0"/>
          </a:p>
        </p:txBody>
      </p:sp>
      <p:pic>
        <p:nvPicPr>
          <p:cNvPr id="4" name="Picture 5" descr="Capture_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196752"/>
            <a:ext cx="2952328" cy="2316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j0189254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61937"/>
            <a:ext cx="2447057" cy="244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zer\Desktop\24.09 времена года\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933056"/>
            <a:ext cx="3233332" cy="242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23750"/>
            <a:ext cx="2808288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37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КАКАЯ КАРТИНКА НЕ ОТНОСИТСЯ К ЗИМЕ?</a:t>
            </a:r>
          </a:p>
        </p:txBody>
      </p:sp>
      <p:pic>
        <p:nvPicPr>
          <p:cNvPr id="4" name="Picture 4" descr="ynv2003_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04" y="1412777"/>
            <a:ext cx="360033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5" descr="Capture-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2816"/>
            <a:ext cx="3302968" cy="3570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Picture 6" descr="http://animashki2010.ucoz.ru/_ph/17/2/70565364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4223584"/>
            <a:ext cx="3200997" cy="244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1-050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4 (1).jpg"/>
          <p:cNvPicPr>
            <a:picLocks noChangeAspect="1"/>
          </p:cNvPicPr>
          <p:nvPr/>
        </p:nvPicPr>
        <p:blipFill>
          <a:blip r:embed="rId2" cstate="print"/>
          <a:srcRect r="9838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МОЛОДЦЫ!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1784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nspiekt-uroka-okruzhaiushchii-mir-zima-planieta-znanii_7.png"/>
          <p:cNvPicPr>
            <a:picLocks noChangeAspect="1"/>
          </p:cNvPicPr>
          <p:nvPr/>
        </p:nvPicPr>
        <p:blipFill>
          <a:blip r:embed="rId2" cstate="print"/>
          <a:srcRect l="11413" r="11413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nspiekt-uroka-okruzhaiushchii-mir-zima-planieta-znanii_8.png"/>
          <p:cNvPicPr>
            <a:picLocks noChangeAspect="1"/>
          </p:cNvPicPr>
          <p:nvPr/>
        </p:nvPicPr>
        <p:blipFill>
          <a:blip r:embed="rId2" cstate="print"/>
          <a:srcRect l="12201" r="12200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ПРИЗНАКИ ЗИМЫ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8104" y="1340768"/>
            <a:ext cx="3106688" cy="7486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/>
              <a:t>ВЫПАДАЕТ СНЕГ</a:t>
            </a:r>
          </a:p>
        </p:txBody>
      </p:sp>
      <p:grpSp>
        <p:nvGrpSpPr>
          <p:cNvPr id="4" name="Group 6"/>
          <p:cNvGrpSpPr>
            <a:grpSpLocks noChangeAspect="1"/>
          </p:cNvGrpSpPr>
          <p:nvPr/>
        </p:nvGrpSpPr>
        <p:grpSpPr bwMode="auto">
          <a:xfrm>
            <a:off x="3131840" y="2498414"/>
            <a:ext cx="5184576" cy="3880353"/>
            <a:chOff x="3016" y="2069"/>
            <a:chExt cx="2543" cy="1903"/>
          </a:xfrm>
        </p:grpSpPr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2069"/>
              <a:ext cx="2544" cy="1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3016" y="2069"/>
              <a:ext cx="2544" cy="1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ts val="800"/>
                </a:spcBef>
                <a:buChar char="•"/>
                <a:defRPr sz="3200">
                  <a:solidFill>
                    <a:srgbClr val="FFFFFF"/>
                  </a:solidFill>
                  <a:latin typeface="Arial" charset="0"/>
                  <a:cs typeface="Arial Unicode MS" charset="0"/>
                </a:defRPr>
              </a:lvl1pPr>
              <a:lvl2pPr marL="742950" indent="-285750" eaLnBrk="0" hangingPunct="0">
                <a:spcBef>
                  <a:spcPts val="700"/>
                </a:spcBef>
                <a:buChar char="–"/>
                <a:defRPr sz="2800">
                  <a:solidFill>
                    <a:srgbClr val="FFFFFF"/>
                  </a:solidFill>
                  <a:latin typeface="Arial" charset="0"/>
                  <a:cs typeface="Arial Unicode MS" charset="0"/>
                </a:defRPr>
              </a:lvl2pPr>
              <a:lvl3pPr marL="1143000" indent="-228600" eaLnBrk="0" hangingPunct="0">
                <a:spcBef>
                  <a:spcPts val="600"/>
                </a:spcBef>
                <a:buChar char="•"/>
                <a:defRPr sz="2400">
                  <a:solidFill>
                    <a:srgbClr val="FFFFFF"/>
                  </a:solidFill>
                  <a:latin typeface="Arial" charset="0"/>
                  <a:cs typeface="Arial Unicode MS" charset="0"/>
                </a:defRPr>
              </a:lvl3pPr>
              <a:lvl4pPr marL="1600200" indent="-228600" eaLnBrk="0" hangingPunct="0">
                <a:spcBef>
                  <a:spcPts val="500"/>
                </a:spcBef>
                <a:buChar char="–"/>
                <a:defRPr sz="2000">
                  <a:solidFill>
                    <a:srgbClr val="FFFFFF"/>
                  </a:solidFill>
                  <a:latin typeface="Arial" charset="0"/>
                  <a:cs typeface="Arial Unicode MS" charset="0"/>
                </a:defRPr>
              </a:lvl4pPr>
              <a:lvl5pPr marL="2057400" indent="-228600" eaLnBrk="0" hangingPunct="0">
                <a:spcBef>
                  <a:spcPts val="500"/>
                </a:spcBef>
                <a:buChar char="»"/>
                <a:defRPr sz="2000">
                  <a:solidFill>
                    <a:srgbClr val="FFFFFF"/>
                  </a:solidFill>
                  <a:latin typeface="Arial" charset="0"/>
                  <a:cs typeface="Arial Unicode MS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Char char="»"/>
                <a:defRPr sz="2000">
                  <a:solidFill>
                    <a:srgbClr val="FFFFFF"/>
                  </a:solidFill>
                  <a:latin typeface="Arial" charset="0"/>
                  <a:cs typeface="Arial Unicode MS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Char char="»"/>
                <a:defRPr sz="2000">
                  <a:solidFill>
                    <a:srgbClr val="FFFFFF"/>
                  </a:solidFill>
                  <a:latin typeface="Arial" charset="0"/>
                  <a:cs typeface="Arial Unicode MS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Char char="»"/>
                <a:defRPr sz="2000">
                  <a:solidFill>
                    <a:srgbClr val="FFFFFF"/>
                  </a:solidFill>
                  <a:latin typeface="Arial" charset="0"/>
                  <a:cs typeface="Arial Unicode MS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Char char="»"/>
                <a:defRPr sz="2000">
                  <a:solidFill>
                    <a:srgbClr val="FFFFFF"/>
                  </a:solidFill>
                  <a:latin typeface="Arial" charset="0"/>
                  <a:cs typeface="Arial Unicode MS" charset="0"/>
                </a:defRPr>
              </a:lvl9pPr>
            </a:lstStyle>
            <a:p>
              <a:pPr marL="0" marR="0" lvl="0" indent="0" defTabSz="449263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Arial Unicode MS" charset="0"/>
              </a:endParaRPr>
            </a:p>
          </p:txBody>
        </p:sp>
      </p:grpSp>
      <p:pic>
        <p:nvPicPr>
          <p:cNvPr id="7" name="Picture 3" descr="j0189254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" y="1236783"/>
            <a:ext cx="395922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2011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НА УЛИЦЕ СТАНОВИТСЯ ОЧЕНЬ ХОЛОДНО</a:t>
            </a:r>
          </a:p>
        </p:txBody>
      </p:sp>
      <p:pic>
        <p:nvPicPr>
          <p:cNvPr id="4" name="Picture 2" descr="C:\Users\uzer\Desktop\24.09 времена года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756" y="1600200"/>
            <a:ext cx="6698604" cy="501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80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">
      <a:dk1>
        <a:sysClr val="windowText" lastClr="000000"/>
      </a:dk1>
      <a:lt1>
        <a:srgbClr val="CCEC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95</Words>
  <Application>Microsoft Office PowerPoint</Application>
  <PresentationFormat>Экран (4:3)</PresentationFormat>
  <Paragraphs>26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5" baseType="lpstr">
      <vt:lpstr>Arial</vt:lpstr>
      <vt:lpstr>Calibri</vt:lpstr>
      <vt:lpstr>Тема Office</vt:lpstr>
      <vt:lpstr>Зима</vt:lpstr>
      <vt:lpstr>ВРЕМЕНА ГОДА</vt:lpstr>
      <vt:lpstr>ВРЕМЯ ГОДА  - </vt:lpstr>
      <vt:lpstr>Презентация PowerPoint</vt:lpstr>
      <vt:lpstr>Презентация PowerPoint</vt:lpstr>
      <vt:lpstr>Презентация PowerPoint</vt:lpstr>
      <vt:lpstr>Презентация PowerPoint</vt:lpstr>
      <vt:lpstr>ПРИЗНАКИ ЗИМЫ</vt:lpstr>
      <vt:lpstr>НА УЛИЦЕ СТАНОВИТСЯ ОЧЕНЬ ХОЛОДНО</vt:lpstr>
      <vt:lpstr>ВОДА ЗАМЕРЗАЕТ И ПРЕВРАЩАЕТСЯ В ЛЕД</vt:lpstr>
      <vt:lpstr>ЛЮДИ ОДЕВАЮТ ТЕПЛУЮ ОДЕЖДУ</vt:lpstr>
      <vt:lpstr>НА ДЕРЕВЬЯХ НЕТ ЛИСТЬЕВ</vt:lpstr>
      <vt:lpstr>МНОГИЕ ПТИЦЫ УЛЕТЕЛИ  НА ЮГ</vt:lpstr>
      <vt:lpstr>МОЖНО КАТАТЬСЯ НА КОНЬКАХ</vt:lpstr>
      <vt:lpstr>МОЖНО КАТАТЬСЯ НА САНКАХ С ГОРЫ</vt:lpstr>
      <vt:lpstr>ЗИМОЙ ОТМЕЧАЮТ ПРАЗДНИК – НОВЫЙ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КАКАЯ КАРТИНКА НЕ ОТНОСИТСЯ К ЗИМЕ?</vt:lpstr>
      <vt:lpstr>КАКАЯ КАРТИНКА НЕ ОТНОСИТСЯ К ЗИМЕ?</vt:lpstr>
      <vt:lpstr>КАКАЯ КАРТИНКА НЕ ОТНОСИТСЯ К ЗИМЕ?</vt:lpstr>
      <vt:lpstr>Презентация PowerPoint</vt:lpstr>
      <vt:lpstr>Презентация PowerPoint</vt:lpstr>
      <vt:lpstr>Презентация PowerPoint</vt:lpstr>
      <vt:lpstr>МОЛОДЦЫ!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ПРИЗНАКИ ЗИМЫ</dc:title>
  <dc:creator>uzer</dc:creator>
  <cp:lastModifiedBy>александр довгаль</cp:lastModifiedBy>
  <cp:revision>14</cp:revision>
  <dcterms:created xsi:type="dcterms:W3CDTF">2016-01-12T02:05:33Z</dcterms:created>
  <dcterms:modified xsi:type="dcterms:W3CDTF">2022-09-30T09:36:17Z</dcterms:modified>
</cp:coreProperties>
</file>