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7" r:id="rId1"/>
  </p:sldMasterIdLst>
  <p:notesMasterIdLst>
    <p:notesMasterId r:id="rId25"/>
  </p:notesMasterIdLst>
  <p:sldIdLst>
    <p:sldId id="256" r:id="rId2"/>
    <p:sldId id="280" r:id="rId3"/>
    <p:sldId id="281" r:id="rId4"/>
    <p:sldId id="282" r:id="rId5"/>
    <p:sldId id="286" r:id="rId6"/>
    <p:sldId id="283" r:id="rId7"/>
    <p:sldId id="284" r:id="rId8"/>
    <p:sldId id="259" r:id="rId9"/>
    <p:sldId id="267" r:id="rId10"/>
    <p:sldId id="260" r:id="rId11"/>
    <p:sldId id="272" r:id="rId12"/>
    <p:sldId id="268" r:id="rId13"/>
    <p:sldId id="287" r:id="rId14"/>
    <p:sldId id="270" r:id="rId15"/>
    <p:sldId id="271" r:id="rId16"/>
    <p:sldId id="269" r:id="rId17"/>
    <p:sldId id="273" r:id="rId18"/>
    <p:sldId id="274" r:id="rId19"/>
    <p:sldId id="275" r:id="rId20"/>
    <p:sldId id="276" r:id="rId21"/>
    <p:sldId id="265" r:id="rId22"/>
    <p:sldId id="266" r:id="rId23"/>
    <p:sldId id="279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4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14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F36D2A2-58BD-4431-9B48-5EC8B95CE28B}" type="datetimeFigureOut">
              <a:rPr lang="ru-RU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6E6DC26-DFA6-4D78-BA1A-07C23E34F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5822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060057-B9DE-4DD0-BCD9-55BBFBDF8E72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65006C-592C-4DF0-87ED-AF57F2C071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35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4D728-360F-4F34-8334-DAEA9DC24237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4DAB69-F554-40D8-9E44-4AA5B46C4D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590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55F8B9-C380-4B14-8B63-E0B3C6C8D041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F4FA63-FFE4-4EB8-8A30-0CFBBB0D5B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24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96544F-DD52-471A-8558-78AD02C8E390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1B061-DAA5-45C4-AA39-A5A84C946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067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2436FA-AB89-4122-A801-5D89F1552005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D880BD-074A-4F14-9997-5BF79BFEBD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537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A09732-23CA-45D1-9495-60F324B86503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EEC47B-00B4-483D-B3C9-EF70A023C8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860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02A396-0679-4660-92FE-28AFEF50C55D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6B146-FF60-4D42-B1B3-5493C7B176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15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F3B984-F935-429D-959F-98F4A791A5EB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4497F1-F461-4C3D-AE07-F5B0724309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801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0B9F64-6704-43D1-BE51-06C4B053C996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63AF46-5D99-4C70-8312-E6EF40B0AE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365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89A78E-F14B-40D5-A32E-541456DCC6F0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85F84-BBCE-4CFB-BB97-F50303D324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96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D2BB5C-A4B3-4108-AC69-B802F865B3D4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E656D4-771A-4568-BC58-B3379D1C9D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328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BE4EB6F-D496-4242-A996-E4139BA5540C}" type="datetimeFigureOut">
              <a:rPr lang="ru-RU" smtClean="0"/>
              <a:pPr>
                <a:defRPr/>
              </a:pPr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FA443D2-E410-4327-B136-3FB8D686C2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324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1.ru/fun/photo/view_pic.php/p/814e58fd4ba24d7ff3aecb1aa9154b84/view.pic" TargetMode="External"/><Relationship Id="rId3" Type="http://schemas.openxmlformats.org/officeDocument/2006/relationships/image" Target="../media/image44.jpeg"/><Relationship Id="rId7" Type="http://schemas.openxmlformats.org/officeDocument/2006/relationships/image" Target="../media/image46.jpeg"/><Relationship Id="rId2" Type="http://schemas.openxmlformats.org/officeDocument/2006/relationships/hyperlink" Target="http://img-fotki.yandex.ru/get/2/unchous1.0/0_11017_c0151fd3_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3201/smprokhorov2008.1c/0_2e014_8b160d5b_XL" TargetMode="External"/><Relationship Id="rId5" Type="http://schemas.openxmlformats.org/officeDocument/2006/relationships/image" Target="../media/image45.jpeg"/><Relationship Id="rId4" Type="http://schemas.openxmlformats.org/officeDocument/2006/relationships/hyperlink" Target="http://img-fotki.yandex.ru/get/15/alik--72.3/0_79eb_1d6235a2_XL" TargetMode="External"/><Relationship Id="rId9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alphabetos.ru/img/010.jpg" TargetMode="External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hyperlink" Target="http://www.pestbeklem.iv-edu.ru/DetI_1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olton-shkola.ucoz.ru/_nw/0/22898994.jpg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0" Type="http://schemas.openxmlformats.org/officeDocument/2006/relationships/hyperlink" Target="http://news.vmariel.ru/uploads/posts/2008-10/1224196805_urozhai.jpg" TargetMode="External"/><Relationship Id="rId4" Type="http://schemas.openxmlformats.org/officeDocument/2006/relationships/hyperlink" Target="http://obj.altapress.ru/picture/width/584/16295.jpg" TargetMode="External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6347" y="1748756"/>
            <a:ext cx="8458200" cy="108012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8000" dirty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Труд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8000" dirty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людей осенью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1F7ECD-766A-B3B8-B12A-6C799F102EB5}"/>
              </a:ext>
            </a:extLst>
          </p:cNvPr>
          <p:cNvSpPr txBox="1"/>
          <p:nvPr/>
        </p:nvSpPr>
        <p:spPr>
          <a:xfrm>
            <a:off x="0" y="404664"/>
            <a:ext cx="45720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«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ОЦ»Созвездие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>
              <a:spcBef>
                <a:spcPct val="50000"/>
              </a:spcBef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класс.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E48F48-EB34-35BF-C5D4-CF14353C33EF}"/>
              </a:ext>
            </a:extLst>
          </p:cNvPr>
          <p:cNvSpPr txBox="1"/>
          <p:nvPr/>
        </p:nvSpPr>
        <p:spPr>
          <a:xfrm>
            <a:off x="4211960" y="5603578"/>
            <a:ext cx="52565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sz="2400" dirty="0"/>
              <a:t>Учитель начальных классов</a:t>
            </a:r>
          </a:p>
          <a:p>
            <a:pPr eaLnBrk="1" hangingPunct="1"/>
            <a:r>
              <a:rPr lang="ru-RU" sz="2400" dirty="0"/>
              <a:t>Иванова Елена Александровна</a:t>
            </a: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http://wallpaper.goodfon.ru/image/3452-800x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2852738"/>
            <a:ext cx="51435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3316" name="Picture 7" descr="http://prv3.lori-images.net/senokos-0001463819-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00" y="427038"/>
            <a:ext cx="752475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9CB5F7-7269-4732-B937-9A78E3A07EEF}"/>
              </a:ext>
            </a:extLst>
          </p:cNvPr>
          <p:cNvSpPr txBox="1"/>
          <p:nvPr/>
        </p:nvSpPr>
        <p:spPr>
          <a:xfrm>
            <a:off x="149225" y="3527426"/>
            <a:ext cx="489031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Осень скверы украшает</a:t>
            </a:r>
            <a:b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Разноцветною листвой.</a:t>
            </a:r>
            <a:b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Осень кормит урожаем</a:t>
            </a:r>
            <a:b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Птиц, зверей и нас с тобой.</a:t>
            </a:r>
            <a:b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</a:br>
            <a:b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4339" name="Picture 2" descr="http://i066.radikal.ru/0908/5e/68919443be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1938"/>
            <a:ext cx="54197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http://www.admin.debryansk.ru/region/history/img/uborka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3286125"/>
            <a:ext cx="4897438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5363" name="Picture 2" descr="http://www.pobeda-aksay.ru/wp-content/uploads/2011/10/%D0%9A%D0%BE%D0%BC%D0%B1%D0%B0%D0%B9%D0%BD-%D1%81%D0%B5%D0%BB%D0%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5950" y="404813"/>
            <a:ext cx="6962775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7" descr="http://www.rabkor.ru/image/rss_article/5/2/8/52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68638"/>
            <a:ext cx="5173663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E6E28E-0385-47B4-BC7B-D27B0AF7432F}"/>
              </a:ext>
            </a:extLst>
          </p:cNvPr>
          <p:cNvSpPr txBox="1"/>
          <p:nvPr/>
        </p:nvSpPr>
        <p:spPr>
          <a:xfrm>
            <a:off x="5580112" y="4278223"/>
            <a:ext cx="457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  <a:t>На полях идёт уборка -</a:t>
            </a:r>
            <a:b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  <a:t>Собирают люди хлеб.</a:t>
            </a:r>
            <a:b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CBF41F-11D0-434E-8381-A1DB83DDB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7360E9-24A7-40C3-BFF9-38124748D7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5126"/>
            <a:ext cx="7610890" cy="4926196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D2DCDC-1809-4022-9998-2DC3986DA35D}"/>
              </a:ext>
            </a:extLst>
          </p:cNvPr>
          <p:cNvSpPr txBox="1"/>
          <p:nvPr/>
        </p:nvSpPr>
        <p:spPr>
          <a:xfrm>
            <a:off x="2627784" y="5500415"/>
            <a:ext cx="538234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  <a:t>Тащит мышка зёрна в норку,</a:t>
            </a:r>
            <a:b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  <a:t>Чтобы был зимой обед.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67887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6387" name="Picture 2" descr="http://static6.depositphotos.com/1000991/663/i/950/depositphotos_6636495-Grain-harvester-comb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2425" y="606425"/>
            <a:ext cx="4794250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 descr="http://prv1.lori-images.net/osenpole-posle-zhatvy-0001120301-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3716338"/>
            <a:ext cx="6761162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http://primamedia.ru/files/12129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" y="1052513"/>
            <a:ext cx="464820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7411" name="Picture 2" descr="http://www.vestnik-cvetovoda.ru/photo/b_42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2565400"/>
            <a:ext cx="57150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http://www.tumentoday.ru/wp-content/uploads/2010/11/217-15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549275"/>
            <a:ext cx="51435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http://www.klincity.ru/userdata/ubor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125" y="87313"/>
            <a:ext cx="3541713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51520" y="889205"/>
            <a:ext cx="7886700" cy="1325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Уродился урожай -</a:t>
            </a:r>
            <a:b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Собирай дары природы!</a:t>
            </a:r>
            <a:b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В холод, в стужу, в непогоду</a:t>
            </a:r>
            <a:b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Пригодится урожай!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8435" name="Picture 2" descr="http://img11.nnm.ru/7/3/5/f/7/dc7fa54deb19d5b8755000a8d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" y="2852738"/>
            <a:ext cx="57150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http://os1.i.ua/3/1/7661770_e8bc9d2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251715"/>
            <a:ext cx="450532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9459" name="Picture 2" descr="http://www.supersadovnik.ru/site_images/00000012/000499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9900" y="0"/>
            <a:ext cx="46386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developandrich.com/wp-content/uploads/2010/12/145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789363"/>
            <a:ext cx="4418012" cy="294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http://clip2net.com/clip/m1/1242580772-clip-50k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42963"/>
            <a:ext cx="4824413" cy="509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20483" name="Picture 6" descr="http://www.grit.com/uploadedImages/GRT/blogs/Becky_and_Andy/CherryTomato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62960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http://povarum.com/wp-content/uploads/2012/08/getImage1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0788" y="3444875"/>
            <a:ext cx="6503987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8" descr="http://bylix.com/uploads/posts/2011-03/thumbs/1298974604_1298930782_pancakes_3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188913"/>
            <a:ext cx="21812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4" descr="http://yavderevne.ru/wp-content/uploads/2011/08/ikr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363" y="3860800"/>
            <a:ext cx="1871662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686800" cy="841375"/>
          </a:xfrm>
        </p:spPr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21507" name="Picture 2" descr="http://img0.liveinternet.ru/images/attach/c/0/33/446/33446272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25" y="163513"/>
            <a:ext cx="4375150" cy="32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 descr="http://www.vitbichi.by/wp-content/uploads/2011/08/65468681700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5475" y="3243263"/>
            <a:ext cx="4587875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http://www.zelmer-shop.ru/img/cfccb52bd76ee05b38f785f7cbdf41d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88913"/>
            <a:ext cx="44513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0" descr="http://img0.liveinternet.ru/images/attach/c/0/40/821/40821544_1236696120_babaochaini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0388" y="3679825"/>
            <a:ext cx="3311525" cy="292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Несу я урожаи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 вновь засеваю,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Птиц к югу отправляю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Деревья раздеваю, 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не касаюсь сосен и елочек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… </a:t>
            </a:r>
          </a:p>
        </p:txBody>
      </p:sp>
    </p:spTree>
    <p:extLst>
      <p:ext uri="{BB962C8B-B14F-4D97-AF65-F5344CB8AC3E}">
        <p14:creationId xmlns:p14="http://schemas.microsoft.com/office/powerpoint/2010/main" val="21323387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68312" y="333375"/>
            <a:ext cx="8675687" cy="12525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800" b="1" i="1" dirty="0">
                <a:solidFill>
                  <a:srgbClr val="C00000"/>
                </a:solidFill>
                <a:latin typeface="Monotype Corsiva" pitchFamily="66" charset="0"/>
              </a:rPr>
              <a:t>Один    день </a:t>
            </a:r>
            <a:br>
              <a:rPr lang="ru-RU" sz="4800" b="1" i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4800" b="1" i="1" dirty="0">
                <a:solidFill>
                  <a:srgbClr val="FFFF00"/>
                </a:solidFill>
                <a:latin typeface="Monotype Corsiva" pitchFamily="66" charset="0"/>
              </a:rPr>
              <a:t>                           весь    год    кормит</a:t>
            </a:r>
          </a:p>
        </p:txBody>
      </p:sp>
      <p:pic>
        <p:nvPicPr>
          <p:cNvPr id="3" name="Рисунок 2" descr="Картинка 337 из 24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00213"/>
            <a:ext cx="8351837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55938" y="6327775"/>
            <a:ext cx="402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Franklin Gothic Book" pitchFamily="34" charset="0"/>
              </a:rPr>
              <a:t>Аркадий Пластов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 descr="http://s60.radikal.ru/i167/0902/b8/9a0227baea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9288" y="260350"/>
            <a:ext cx="4179887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5" descr="http://admmegion.ru/upload/iblock/d0f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60350"/>
            <a:ext cx="4105275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7" descr="http://ds94.centerstart.ru/sites/ds94.centerstart.ru/files/1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4988" y="3309938"/>
            <a:ext cx="58197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1" descr="http://www.nelidovocity.ru/images/stories/novostionline10/yarmarka/p92512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854450"/>
            <a:ext cx="283051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2714625"/>
            <a:ext cx="89646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>
                <a:solidFill>
                  <a:srgbClr val="C00000"/>
                </a:solidFill>
                <a:latin typeface="Monotype Corsiva" pitchFamily="66" charset="0"/>
              </a:rPr>
              <a:t>Труд красит   и   кормит   </a:t>
            </a:r>
            <a:r>
              <a:rPr lang="en-US" sz="4800" b="1" i="1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4800" b="1" i="1">
                <a:solidFill>
                  <a:srgbClr val="C00000"/>
                </a:solidFill>
                <a:latin typeface="Monotype Corsiva" pitchFamily="66" charset="0"/>
              </a:rPr>
              <a:t>человека , </a:t>
            </a:r>
          </a:p>
        </p:txBody>
      </p:sp>
      <p:pic>
        <p:nvPicPr>
          <p:cNvPr id="15362" name="Picture 2" descr="Картинка 54 из 1053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450" y="3429000"/>
            <a:ext cx="3429000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Картинка 71 из 1053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2263" y="0"/>
            <a:ext cx="34290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Картинка 70 из 1053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64100" y="71438"/>
            <a:ext cx="37449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-main-pic" descr="Картинка 1 из 12478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72125" y="4149725"/>
            <a:ext cx="3071813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468813" y="3571875"/>
            <a:ext cx="4318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800" b="1" i="1">
                <a:solidFill>
                  <a:srgbClr val="C00000"/>
                </a:solidFill>
                <a:latin typeface="Monotype Corsiva" pitchFamily="66" charset="0"/>
              </a:rPr>
              <a:t>а лень портит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250825" y="303213"/>
            <a:ext cx="85693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i="1" dirty="0">
                <a:latin typeface="Monotype Corsiva" pitchFamily="66" charset="0"/>
              </a:rPr>
              <a:t>Гласит нам заповедь Христова</a:t>
            </a:r>
            <a:br>
              <a:rPr lang="ru-RU" sz="5400" b="1" i="1" dirty="0">
                <a:latin typeface="Monotype Corsiva" pitchFamily="66" charset="0"/>
              </a:rPr>
            </a:br>
            <a:r>
              <a:rPr lang="ru-RU" sz="5400" b="1" i="1" dirty="0">
                <a:latin typeface="Monotype Corsiva" pitchFamily="66" charset="0"/>
              </a:rPr>
              <a:t>“Трудись не покладая рук”,</a:t>
            </a:r>
            <a:br>
              <a:rPr lang="ru-RU" sz="5400" b="1" i="1" dirty="0">
                <a:latin typeface="Monotype Corsiva" pitchFamily="66" charset="0"/>
              </a:rPr>
            </a:br>
            <a:r>
              <a:rPr lang="ru-RU" sz="5400" b="1" i="1" dirty="0">
                <a:latin typeface="Monotype Corsiva" pitchFamily="66" charset="0"/>
              </a:rPr>
              <a:t>Труд на земле всему основа,</a:t>
            </a:r>
            <a:br>
              <a:rPr lang="ru-RU" sz="5400" b="1" i="1" dirty="0">
                <a:latin typeface="Monotype Corsiva" pitchFamily="66" charset="0"/>
              </a:rPr>
            </a:br>
            <a:r>
              <a:rPr lang="ru-RU" sz="5400" b="1" i="1" dirty="0">
                <a:latin typeface="Monotype Corsiva" pitchFamily="66" charset="0"/>
              </a:rPr>
              <a:t>Жизнь на земле венчает труд.</a:t>
            </a: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554038" y="4508500"/>
            <a:ext cx="8280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latin typeface="Monotype Corsiva" pitchFamily="66" charset="0"/>
              </a:rPr>
              <a:t>СКУЧЕН   ДЕНЬ   ДО   ВЕЧЕРА, КОЛИ   ДЕЛАТЬ   НЕЧЕГО!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706809"/>
            <a:ext cx="612068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62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80920" cy="43924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13700" b="1" i="1" dirty="0">
                <a:solidFill>
                  <a:srgbClr val="C04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8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ентябрь</a:t>
            </a:r>
          </a:p>
          <a:p>
            <a:pPr marL="0" indent="0" algn="ctr">
              <a:buNone/>
            </a:pPr>
            <a:r>
              <a:rPr lang="ru-RU" sz="11500" b="1" i="1" dirty="0">
                <a:solidFill>
                  <a:srgbClr val="C04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8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ктябрь</a:t>
            </a:r>
          </a:p>
          <a:p>
            <a:pPr marL="0" indent="0" algn="ctr">
              <a:buNone/>
            </a:pPr>
            <a:r>
              <a:rPr lang="ru-RU" sz="11500" b="1" i="1" dirty="0">
                <a:solidFill>
                  <a:srgbClr val="C04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8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оябрь</a:t>
            </a:r>
          </a:p>
        </p:txBody>
      </p:sp>
    </p:spTree>
    <p:extLst>
      <p:ext uri="{BB962C8B-B14F-4D97-AF65-F5344CB8AC3E}">
        <p14:creationId xmlns:p14="http://schemas.microsoft.com/office/powerpoint/2010/main" val="1193739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48E9FD-B970-4C4C-B311-0DE338566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528" y="4090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Осенью</a:t>
            </a:r>
            <a:r>
              <a:rPr lang="ru-RU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начинаются </a:t>
            </a:r>
            <a:r>
              <a:rPr lang="ru-RU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занятия в </a:t>
            </a:r>
            <a:r>
              <a:rPr lang="ru-RU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A2FB063-1D14-491C-B038-CD448D25C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43440"/>
            <a:ext cx="7886700" cy="5009896"/>
          </a:xfrm>
        </p:spPr>
      </p:pic>
    </p:spTree>
    <p:extLst>
      <p:ext uri="{BB962C8B-B14F-4D97-AF65-F5344CB8AC3E}">
        <p14:creationId xmlns:p14="http://schemas.microsoft.com/office/powerpoint/2010/main" val="180829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r="11413"/>
          <a:stretch/>
        </p:blipFill>
        <p:spPr>
          <a:xfrm>
            <a:off x="477082" y="404664"/>
            <a:ext cx="8136904" cy="58121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8E29D5-D2B0-4B35-AA4B-78F7C92C8C0A}"/>
              </a:ext>
            </a:extLst>
          </p:cNvPr>
          <p:cNvSpPr txBox="1"/>
          <p:nvPr/>
        </p:nvSpPr>
        <p:spPr>
          <a:xfrm>
            <a:off x="323528" y="641181"/>
            <a:ext cx="4572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уроков можно прогуляться по парку и собрать опавшие листья</a:t>
            </a:r>
          </a:p>
        </p:txBody>
      </p:sp>
    </p:spTree>
    <p:extLst>
      <p:ext uri="{BB962C8B-B14F-4D97-AF65-F5344CB8AC3E}">
        <p14:creationId xmlns:p14="http://schemas.microsoft.com/office/powerpoint/2010/main" val="3121957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0728"/>
            <a:ext cx="8100392" cy="541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911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135" y="0"/>
            <a:ext cx="8686800" cy="92867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Труд  людей осенью</a:t>
            </a:r>
          </a:p>
        </p:txBody>
      </p:sp>
      <p:pic>
        <p:nvPicPr>
          <p:cNvPr id="3" name="i-main-pic" descr="Картинка 48 из 330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929063"/>
            <a:ext cx="22860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12 из 57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857250"/>
            <a:ext cx="421481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295 из 3307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3" y="857250"/>
            <a:ext cx="37861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-main-pic" descr="Картинка 160 из 1775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71750" y="3786188"/>
            <a:ext cx="36433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-main-pic" descr="Картинка 10 из 3307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57938" y="3786188"/>
            <a:ext cx="26431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2291" name="Picture 2" descr="http://cs9838.vkontakte.ru/u82746045/-14/x_47813df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981075"/>
            <a:ext cx="7847012" cy="533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180</Words>
  <Application>Microsoft Office PowerPoint</Application>
  <PresentationFormat>Экран (4:3)</PresentationFormat>
  <Paragraphs>28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Franklin Gothic Book</vt:lpstr>
      <vt:lpstr>Monotype Corsiva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Осенью начинаются занятия в школе</vt:lpstr>
      <vt:lpstr>Презентация PowerPoint</vt:lpstr>
      <vt:lpstr>Презентация PowerPoint</vt:lpstr>
      <vt:lpstr>Труд  людей осенью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Уродился урожай - Собирай дары природы! В холод, в стужу, в непогоду Пригодится урожай! </vt:lpstr>
      <vt:lpstr>Презентация PowerPoint</vt:lpstr>
      <vt:lpstr>Презентация PowerPoint</vt:lpstr>
      <vt:lpstr>Презентация PowerPoint</vt:lpstr>
      <vt:lpstr>Один    день                             весь    год    кормит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класс   УМК « Перспективная начальная школа»</dc:title>
  <dc:creator>александр довгаль</dc:creator>
  <cp:lastModifiedBy>александр довгаль</cp:lastModifiedBy>
  <cp:revision>39</cp:revision>
  <dcterms:modified xsi:type="dcterms:W3CDTF">2022-09-30T09:31:03Z</dcterms:modified>
</cp:coreProperties>
</file>