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71" r:id="rId3"/>
    <p:sldId id="272" r:id="rId4"/>
    <p:sldId id="276" r:id="rId5"/>
    <p:sldId id="274" r:id="rId6"/>
    <p:sldId id="275" r:id="rId7"/>
    <p:sldId id="278" r:id="rId8"/>
    <p:sldId id="277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42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7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31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3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31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66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36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36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5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0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31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E1C1B584-BCFD-4F7B-8FAB-6D88E910ED81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1C1B9E27-60AE-453E-93F3-3FAE0444CDF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35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zvetnoe.ru/club/poleznye-stati/risovanie-na-vode-eb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vetnoe.ru/club/poleznye-stati/risovanie-na-vode-eb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zvetnoe.ru/club/poleznye-stati/risovanie-na-vode-eb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65027" y="272955"/>
            <a:ext cx="7328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anose="03010101010201010101" pitchFamily="66" charset="0"/>
              </a:rPr>
              <a:t>Нетрадиционная техника рисования «</a:t>
            </a:r>
            <a:r>
              <a:rPr lang="ru-RU" sz="6000" dirty="0" err="1" smtClean="0">
                <a:latin typeface="Monotype Corsiva" panose="03010101010201010101" pitchFamily="66" charset="0"/>
              </a:rPr>
              <a:t>Эбру</a:t>
            </a:r>
            <a:r>
              <a:rPr lang="ru-RU" sz="6000" dirty="0" smtClean="0">
                <a:latin typeface="Monotype Corsiva" panose="03010101010201010101" pitchFamily="66" charset="0"/>
              </a:rPr>
              <a:t>»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97588" y="3105835"/>
            <a:ext cx="39169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Экперова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672" y="3135277"/>
            <a:ext cx="5889962" cy="3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61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9307" y="218364"/>
            <a:ext cx="88846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Краски 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Краски состоят из натурального пигмента, воды и желчи. Они очень жидкие, почти цветная вода, и поэтому легко растекаются по поверхности. В нашем гипермаркете вы можете найти множество готовых турецких и российских красок (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Artdeco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,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Amazing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Color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,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Ebru-Profi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,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Integra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Art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,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Ebrusso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), а также концентратов для разведения (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Karin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Источник: </a:t>
            </a:r>
            <a:r>
              <a:rPr lang="ru-RU" b="0" i="0" u="none" strike="noStrike" dirty="0" smtClean="0">
                <a:solidFill>
                  <a:srgbClr val="256AA1"/>
                </a:solidFill>
                <a:effectLst/>
                <a:latin typeface="HelveticaNeue"/>
                <a:hlinkClick r:id="rId3"/>
              </a:rPr>
              <a:t>https://zvetnoe.ru/club/poleznye-stati/risovanie-na-vode-ebru/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320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6603" y="218364"/>
            <a:ext cx="88573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Емкость для воды В качестве емкости может служить любая глубокая посудина. В готовые наборы обычно кладут лоток формата A4, к тому же его можно приобрести отдельно. Чем больше будет емкость по площади, тем больше рисунок вы в итоге получите, ведь холстом вам будет служить именно поверхность жидкости.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Источник: </a:t>
            </a:r>
            <a:r>
              <a:rPr lang="ru-RU" b="0" i="0" u="none" strike="noStrike" dirty="0" smtClean="0">
                <a:solidFill>
                  <a:srgbClr val="256AA1"/>
                </a:solidFill>
                <a:effectLst/>
                <a:latin typeface="HelveticaNeue"/>
                <a:hlinkClick r:id="rId3"/>
              </a:rPr>
              <a:t>https://zvetnoe.ru/club/poleznye-stati/risovanie-na-vode-ebru/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434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2955" y="177421"/>
            <a:ext cx="88710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Кисти 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Кисти 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используют из конского волоса. Это могут быть обычные кисти и кисти-щетки. Для каждого цвета лучше использовать отдельную кисточку, так как краски нельзя смешивать.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Бумага </a:t>
            </a:r>
            <a:r>
              <a:rPr lang="ru-RU" dirty="0" err="1"/>
              <a:t>Бумага</a:t>
            </a:r>
            <a:r>
              <a:rPr lang="ru-RU" dirty="0"/>
              <a:t> нужна для того, чтобы перенести потом рисунок с жидкости и отпечатать его. Существует специальная грунтованная бумага для </a:t>
            </a:r>
            <a:r>
              <a:rPr lang="ru-RU" dirty="0" err="1"/>
              <a:t>Эбру</a:t>
            </a:r>
            <a:r>
              <a:rPr lang="ru-RU" dirty="0"/>
              <a:t>. Но можно брать и обычную бумагу для принтера или любую другую, которая окажется под рукой. Старайтесь не использовать слишком плотную на начальных этапах, чтобы не смазать изображение.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829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4716" y="232013"/>
            <a:ext cx="89392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Гребни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Гребни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– это специальные инструменты, с помощью которых осуществляется сам процесс рисования. Внешне они представляют собой небольшие грабельки или расческу: ряд параллельных иголок, прикрепленных к плоскому основанию. С их помощью создается фон и симметричные орнаменты.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Шило </a:t>
            </a:r>
            <a:r>
              <a:rPr lang="ru-RU" dirty="0" err="1"/>
              <a:t>Шило</a:t>
            </a:r>
            <a:r>
              <a:rPr lang="ru-RU" dirty="0"/>
              <a:t> тоже используется для рисования. С его помощью можно вырисовывать отдельные элементы: цветы, птиц и бабочек. В качестве альтернативного инструмента можно воспользоваться спицами. Важно после прорисовывания каждого элемента вытирать кончик шила или спицы, чтобы не допускать смешения красок.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Источник: </a:t>
            </a:r>
            <a:r>
              <a:rPr lang="ru-RU" dirty="0">
                <a:hlinkClick r:id="rId3"/>
              </a:rPr>
              <a:t>https://zvetnoe.ru/club/poleznye-stati/risovanie-na-vode-ebru/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730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6478" y="177422"/>
            <a:ext cx="90075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Процесс рисования на воде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Готовим раствор по инструкции, настаиваем и выливаем в поддон. Переливаем краски в отдельные стаканчики, раскладываем перед собой весь инструмент и начинаем! :) Создание фона Перед тем, как приступить к созданию узоров – нужно подготовить фон для рисунка. Он будет удерживать краски, которые вы будете наносить потом.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Набираем краски в кисточку и произвольно разбрызгиваем по всей поверхности. Первые капли растворятся – это нормально! Затем краска будет оставаться на поверхности.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Фон можно сделать однотонным или использовать несколько цветов: краска не будет смешиваться, образуя прожилки и узоры. Попробуйте использовать гребень для придания фону более сложного орнамента.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используйте больше двух-трех цветов краски для фона. Если её будет слишком много, то слой получится жирным и сложнее будет переносить рисунок на бумагу.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379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6478" y="109182"/>
            <a:ext cx="90075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Создание основного рисунка Вся суть рисования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сводится к тому, чтобы создать на поверхности воды круг из краски, а затем при помощи шила всячески деформировать его, создавая удивительные узоры. Чем сложнее рисунок, тем больше мастерства и опыта понадобится от художника. Начать можно с рисования цветов или бабочек. Вот пошаговая инструкция, как нарисовать простой цветок.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кончик шила наберите краску и коснитесь воды, не протыкая поверхность. У вас должен получится круг. Если хотите сделать его больше – наберите ещё краски и снова коснитесь в том же месте. Наберите краску другого цвета и снова коснитесь центра, делая таким образом круг другого цвета. Погрузите кончик шила ближе к краю внутреннего круга и сделайте лепестки цветка, перемещая шило наружу.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забывайте вытирать краску с шила, когда меняете цвет. Чтобы рисунок был более четким, это следует делать и после каждого касания.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помощью всех инструментов вы можете создавать самые разные изображения. Расслабьтесь и не пытайтесь делать рисунки точными и ровными, ведь </a:t>
            </a:r>
            <a:r>
              <a:rPr lang="ru-RU" dirty="0" err="1"/>
              <a:t>Эбру</a:t>
            </a:r>
            <a:r>
              <a:rPr lang="ru-RU" dirty="0"/>
              <a:t> больше подходит для абстракции и волнообразных орнаментов.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46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125" y="136478"/>
            <a:ext cx="89938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Перенос изображения на бумагу Когда изображение готово, приступаем к переносу картинки на бумагу. Для этого осторожно приложите лист к поверхности жидкости и подождите 10-15 секунд. Можете аккуратно провести по бумаге с наружной стороны, чтобы помочь рисунку отпечататься. Теперь медленно достаем лист: цепляем край и как бы перетаскиваем через бортик емкости. Так лишняя влага стечет обратно в лоток. После этого осталось только высушить ваше творение, поставить его в рамку или поместить в альбом для сохранности.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646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4542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9430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3773" y="0"/>
            <a:ext cx="116688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зародилось в Средней Азии (по некоторым данным , в Индии). В глубокой древности и в последующем распространилось на территорию Пакистана и Турции.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-уникальная техника рисования, которая предполагает создание узоров на воде и дальнейшее их перенесение на какую-либо поверхность, например, на бумагу или ткань.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это «облачный», «волнообразный».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вропе рисунки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стали называть – «турецкая бумага» или «мраморная бумага».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Суть этой техники сводится к тому, что у жидкостей разная плотность и не растворяющиеся краски не тонут, они удерживаются на воде и создают тонкую пленку, на которой создаются узоры из красок.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рисование, в основе которого лежат правильные природные формы, а именно круг. Каждая капля, которая попадает в воду, растекается в круг, который можно преобразовать в любую желаемую форму. «Танцующие краски», «облака и ветер», «плавающие краски», «бумага с облаками», – так по-разному называют искусство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странах Востока.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самое ценное - это не сама картина, которую вы можете нарисовать, а то, что эту картину никто уже не сможет повторить.</a:t>
            </a:r>
          </a:p>
        </p:txBody>
      </p:sp>
    </p:spTree>
    <p:extLst>
      <p:ext uri="{BB962C8B-B14F-4D97-AF65-F5344CB8AC3E}">
        <p14:creationId xmlns:p14="http://schemas.microsoft.com/office/powerpoint/2010/main" val="342399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3773" y="95534"/>
            <a:ext cx="898022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творческой деятельности с использованием нетрадиционной техники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 детей развивается ориентировочно – исследовательская деятельность, фантазия, память, эстетический вкус, познавательные способности, самостоятельность. Ребенок использует цвет как средство передачи настроения, экспериментирует. А так же: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вырабатывается усидчивость у детей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успокаиваются и дисциплинируются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мелкая моторика рук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тренируется зрение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координация движения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открывается творческий потенциал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фантазия и мышление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сочетать цвета и формы;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 видеть прекрасное в обыденном;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мыслить нестандартно;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расслабляться и получать удовольствие.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556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5533" y="0"/>
            <a:ext cx="1113657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творческого потенциала у детей дошкольного возраста через использование нетрадиционной техники «ЭБРУ» в изобразительной деятельности.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у детей изобразительной способности, художественного вкуса, творческого потенциала, воображения, эстетического чувства, понимания прекрасного, воспитание интереса и любви к искусству;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Укрепление уверенности в своих силах и творческой способности;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памяти, пространственного воображения, концентрации внимания у детей дошкольного возраста;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Расширение коммуникативных способностей;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71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9306" y="204716"/>
            <a:ext cx="888469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Баттал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разбрызгивание при помощи кисти краски на воду и переведение узора на бумагу.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Шаль – повторение S-образных форм. Осветленное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заготовка для надписей.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Гребенка – позволяет создать при помощи гребня орнамент из волн и других повторяющихся линий.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Цветочный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изображение цветов.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679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77672" y="177422"/>
            <a:ext cx="866632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 smtClean="0">
                <a:solidFill>
                  <a:srgbClr val="2A2B2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рисования на воде.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загустителем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гребни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шило или спицы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Емкость</a:t>
            </a:r>
            <a:r>
              <a:rPr lang="ru-RU" dirty="0"/>
              <a:t> (для густого клейстера из крахмала).  Она  должна  быть  большего  размера,  чем  наши  листы  бумаги,  на  которые  мы  впоследствии нанесем рисунок; • Бумага  (она  должна  быть  для  рисования  акварелью  плотная,  шероховатая  (простая  бумага  не  подойдёт,  т.  к.  она  быстро впитывает жидкость); или  • Акриловые краски; • Кисти, палочки, шпажки, гребенки.</a:t>
            </a:r>
          </a:p>
        </p:txBody>
      </p:sp>
    </p:spTree>
    <p:extLst>
      <p:ext uri="{BB962C8B-B14F-4D97-AF65-F5344CB8AC3E}">
        <p14:creationId xmlns:p14="http://schemas.microsoft.com/office/powerpoint/2010/main" val="252896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7421" y="272956"/>
            <a:ext cx="112730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Этапы работы в технике «</a:t>
            </a:r>
            <a:r>
              <a:rPr lang="ru-RU" sz="2400" b="0" i="0" dirty="0" err="1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Эбру</a:t>
            </a:r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» </a:t>
            </a:r>
          </a:p>
          <a:p>
            <a:endParaRPr lang="ru-RU" sz="2400" dirty="0">
              <a:solidFill>
                <a:srgbClr val="111115"/>
              </a:solidFill>
              <a:latin typeface="Times New Roman" panose="02020603050405020304" pitchFamily="18" charset="0"/>
            </a:endParaRPr>
          </a:p>
          <a:p>
            <a:endParaRPr lang="ru-RU" sz="2400" b="0" i="0" dirty="0" smtClean="0">
              <a:solidFill>
                <a:srgbClr val="111115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1. Готовим воду из крахмала (или другого загустителя); 2.  Кистью  делаем  фон  (набираем  на  кончик  краску  и  стряхиваем  ее  тихонько  на  воду,  постукивая  кистью  о  палец левой руки на высоте 5­6 см от поверхности).  </a:t>
            </a:r>
          </a:p>
          <a:p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3. Берем шило или палочку, на кончик палочки набираем  краску,  и  слегка  касаемся  поверхности  воды  (можем  от  поставить  задуманного)  </a:t>
            </a:r>
          </a:p>
          <a:p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4.  Берем  лист  бумаги,  соответствующий  размеру  лотка,  аккуратно  кладем  ее  на  поверхность  и  ждем  несколько  минут, края начнут подниматься. Берем за </a:t>
            </a:r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края</a:t>
            </a:r>
          </a:p>
          <a:p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бумаги</a:t>
            </a:r>
            <a:r>
              <a:rPr lang="ru-RU" sz="2400" b="0" i="0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и  поднимаем ее.  зависимости  в  несколько </a:t>
            </a:r>
            <a:r>
              <a:rPr lang="ru-RU" sz="2400" b="0" i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0" i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точе</a:t>
            </a:r>
            <a:r>
              <a:rPr lang="ru-RU" sz="2400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5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1026" name="Picture 2" descr="Презентация Нетрадиционная техника рисования «эбру»  в работе с детьм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3" t="39750" r="8764" b="4801"/>
          <a:stretch/>
        </p:blipFill>
        <p:spPr bwMode="auto">
          <a:xfrm>
            <a:off x="2565779" y="2770496"/>
            <a:ext cx="6933063" cy="356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419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0" dirty="0" smtClean="0">
              <a:solidFill>
                <a:srgbClr val="2A2B2C"/>
              </a:solidFill>
              <a:effectLst/>
              <a:latin typeface="HelveticaNeue"/>
            </a:endParaRPr>
          </a:p>
          <a:p>
            <a:endParaRPr lang="ru-RU" dirty="0">
              <a:solidFill>
                <a:srgbClr val="2A2B2C"/>
              </a:solidFill>
              <a:latin typeface="HelveticaNeue"/>
            </a:endParaRPr>
          </a:p>
          <a:p>
            <a:endParaRPr lang="ru-RU" b="0" i="0" dirty="0" smtClean="0">
              <a:solidFill>
                <a:srgbClr val="2A2B2C"/>
              </a:solidFill>
              <a:effectLst/>
              <a:latin typeface="HelveticaNeue"/>
            </a:endParaRPr>
          </a:p>
          <a:p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Загуститель 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. Как разводить? Жидкость 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 должна быть густой, как кисель и достаточно плотной, чтобы краски в ней не растворялись. Чтобы этого добиться, применяют "загуститель для </a:t>
            </a:r>
            <a:r>
              <a:rPr lang="ru-RU" b="0" i="0" dirty="0" err="1" smtClean="0">
                <a:solidFill>
                  <a:srgbClr val="2A2B2C"/>
                </a:solidFill>
                <a:effectLst/>
                <a:latin typeface="HelveticaNeue"/>
              </a:rPr>
              <a:t>эбру</a:t>
            </a:r>
            <a:r>
              <a:rPr lang="ru-RU" b="0" i="0" dirty="0" smtClean="0">
                <a:solidFill>
                  <a:srgbClr val="2A2B2C"/>
                </a:solidFill>
                <a:effectLst/>
                <a:latin typeface="HelveticaNeue"/>
              </a:rPr>
              <a:t>". В магазинах он продается в трех видах: порошок и жидкий концентрат для разведения, или уже готовый раствор для рисования. Каждый загуститель имеет инструкцию, и готовить раствор нужно строго по ней, так как в зависимости от состава процесс может различаться.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Загуститель для </a:t>
            </a:r>
            <a:r>
              <a:rPr lang="ru-RU" dirty="0" err="1"/>
              <a:t>Эбру</a:t>
            </a:r>
            <a:r>
              <a:rPr lang="ru-RU" dirty="0"/>
              <a:t> своими руками Если не собираетесь постоянно заниматься </a:t>
            </a:r>
            <a:r>
              <a:rPr lang="ru-RU" dirty="0" err="1"/>
              <a:t>Эбру</a:t>
            </a:r>
            <a:r>
              <a:rPr lang="ru-RU" dirty="0"/>
              <a:t> и хотите поэкспериментировать, то вам подойдет вариант с подручными средствами. Для этого необходимо в воде развести крахмал или муку до состояния вязкого клейстера.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качестве жидкого холста для техники </a:t>
            </a:r>
            <a:r>
              <a:rPr lang="ru-RU" dirty="0" err="1"/>
              <a:t>Эбру</a:t>
            </a:r>
            <a:r>
              <a:rPr lang="ru-RU" dirty="0"/>
              <a:t> можно использовать не только специальные растворы, но и обычное молоко! Чем больше будет его жирность, тем лучше и интересней получится результат.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520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846</Words>
  <Application>Microsoft Office PowerPoint</Application>
  <PresentationFormat>Широкоэкранный</PresentationFormat>
  <Paragraphs>79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Calibri</vt:lpstr>
      <vt:lpstr>HelveticaNeue</vt:lpstr>
      <vt:lpstr>Monotype Corsiva</vt:lpstr>
      <vt:lpstr>Times New Roman</vt:lpstr>
      <vt:lpstr>Tw Cen MT</vt:lpstr>
      <vt:lpstr>Tw Cen MT Condensed</vt:lpstr>
      <vt:lpstr>Wingdings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 «Эбру»</dc:title>
  <dc:creator>1</dc:creator>
  <cp:lastModifiedBy>1</cp:lastModifiedBy>
  <cp:revision>14</cp:revision>
  <dcterms:created xsi:type="dcterms:W3CDTF">2022-01-23T12:19:17Z</dcterms:created>
  <dcterms:modified xsi:type="dcterms:W3CDTF">2022-01-23T19:31:00Z</dcterms:modified>
</cp:coreProperties>
</file>