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223E-8C0F-4EBA-B046-9B7B742C0FE8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96F1-7704-4EC9-9B3C-6734B45753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4138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223E-8C0F-4EBA-B046-9B7B742C0FE8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96F1-7704-4EC9-9B3C-6734B45753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9983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223E-8C0F-4EBA-B046-9B7B742C0FE8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96F1-7704-4EC9-9B3C-6734B45753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52646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223E-8C0F-4EBA-B046-9B7B742C0FE8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96F1-7704-4EC9-9B3C-6734B4575332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931349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223E-8C0F-4EBA-B046-9B7B742C0FE8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96F1-7704-4EC9-9B3C-6734B45753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7748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223E-8C0F-4EBA-B046-9B7B742C0FE8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96F1-7704-4EC9-9B3C-6734B45753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26621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223E-8C0F-4EBA-B046-9B7B742C0FE8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96F1-7704-4EC9-9B3C-6734B45753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0461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223E-8C0F-4EBA-B046-9B7B742C0FE8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96F1-7704-4EC9-9B3C-6734B45753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89289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223E-8C0F-4EBA-B046-9B7B742C0FE8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96F1-7704-4EC9-9B3C-6734B45753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3267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223E-8C0F-4EBA-B046-9B7B742C0FE8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96F1-7704-4EC9-9B3C-6734B45753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377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223E-8C0F-4EBA-B046-9B7B742C0FE8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96F1-7704-4EC9-9B3C-6734B45753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437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223E-8C0F-4EBA-B046-9B7B742C0FE8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96F1-7704-4EC9-9B3C-6734B45753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0204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223E-8C0F-4EBA-B046-9B7B742C0FE8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96F1-7704-4EC9-9B3C-6734B45753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5270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223E-8C0F-4EBA-B046-9B7B742C0FE8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96F1-7704-4EC9-9B3C-6734B45753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4846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223E-8C0F-4EBA-B046-9B7B742C0FE8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96F1-7704-4EC9-9B3C-6734B45753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177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223E-8C0F-4EBA-B046-9B7B742C0FE8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96F1-7704-4EC9-9B3C-6734B45753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5717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223E-8C0F-4EBA-B046-9B7B742C0FE8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96F1-7704-4EC9-9B3C-6734B45753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0366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ACB3223E-8C0F-4EBA-B046-9B7B742C0FE8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D96F1-7704-4EC9-9B3C-6734B45753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702208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72837" y="1487978"/>
            <a:ext cx="10241279" cy="1978430"/>
          </a:xfrm>
        </p:spPr>
        <p:txBody>
          <a:bodyPr/>
          <a:lstStyle/>
          <a:p>
            <a:pPr algn="ctr"/>
            <a:r>
              <a:rPr lang="ru-RU" dirty="0" smtClean="0"/>
              <a:t>Князь Вещий Олег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8700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dirty="0"/>
              <a:t>Вещий Олег — легендарный русский воевода, князь Новгородский, а затем и князь Киевский. Вещего Олега можно смело назвать великим сыном Русской земли.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4" name="Объект 3" descr="Вещий Олег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3139" y="2094176"/>
            <a:ext cx="4910666" cy="42812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434877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7"/>
            <a:ext cx="9404723" cy="1748615"/>
          </a:xfrm>
        </p:spPr>
        <p:txBody>
          <a:bodyPr/>
          <a:lstStyle/>
          <a:p>
            <a:pPr algn="ctr"/>
            <a:r>
              <a:rPr lang="ru-RU" sz="2400" dirty="0"/>
              <a:t>Князь Рюрик </a:t>
            </a:r>
            <a:r>
              <a:rPr lang="ru-RU" sz="2400" dirty="0" smtClean="0"/>
              <a:t>перед смертью </a:t>
            </a:r>
            <a:r>
              <a:rPr lang="ru-RU" sz="2400" dirty="0"/>
              <a:t>назначает Олега регентом при своём малолетнем сыне Игоре. Князь был уверен, что передаёт власть умелому и мудрому воину. И оказался прав.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4" name="Объект 3" descr="https://mtdata.ru/u10/photo58F2/20578457021-0/original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5053" y="2201332"/>
            <a:ext cx="6325269" cy="41957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63139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7"/>
            <a:ext cx="9404723" cy="2146549"/>
          </a:xfrm>
        </p:spPr>
        <p:txBody>
          <a:bodyPr/>
          <a:lstStyle/>
          <a:p>
            <a:pPr algn="ctr"/>
            <a:r>
              <a:rPr lang="ru-RU" sz="2800" dirty="0"/>
              <a:t>Олег объединил Киев и Новгород, подписал выгоднейшее дипломатическое соглашение с Византией, которое сделало Древнюю Русь одним из могущественных </a:t>
            </a:r>
            <a:r>
              <a:rPr lang="ru-RU" sz="2800" dirty="0" smtClean="0"/>
              <a:t>государств.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4" name="Объект 3" descr="Вещий Олег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2717" y="2599266"/>
            <a:ext cx="6087950" cy="37168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7877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667027"/>
          </a:xfrm>
        </p:spPr>
        <p:txBody>
          <a:bodyPr/>
          <a:lstStyle/>
          <a:p>
            <a:pPr algn="ctr"/>
            <a:r>
              <a:rPr lang="ru-RU" sz="2400" dirty="0" smtClean="0"/>
              <a:t>Князь сделал Киев </a:t>
            </a:r>
            <a:r>
              <a:rPr lang="ru-RU" sz="2400" dirty="0"/>
              <a:t>центром Руси, через него проходили важнейшие торговые пути. Вокруг Киева построил новые </a:t>
            </a:r>
            <a:r>
              <a:rPr lang="ru-RU" sz="2400" dirty="0" smtClean="0"/>
              <a:t>укрепления, создал </a:t>
            </a:r>
            <a:r>
              <a:rPr lang="ru-RU" sz="2400" dirty="0"/>
              <a:t>благоприятные условия для развития земледелия, ремесел, внешней </a:t>
            </a:r>
            <a:r>
              <a:rPr lang="ru-RU" sz="2400" dirty="0" smtClean="0"/>
              <a:t>торговли.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4" name="Объект 3" descr="https://www.chitalnya.ru/upload3/695/b2da11866aca6332d1b10fb49fa827e6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6407" y="2302624"/>
            <a:ext cx="4414059" cy="41646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842106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dirty="0"/>
              <a:t>Олега </a:t>
            </a:r>
            <a:r>
              <a:rPr lang="ru-RU" sz="2400" dirty="0" smtClean="0"/>
              <a:t>помнят </a:t>
            </a:r>
            <a:r>
              <a:rPr lang="ru-RU" sz="2400" dirty="0"/>
              <a:t>как основателя государства, который укрепил </a:t>
            </a:r>
            <a:r>
              <a:rPr lang="ru-RU" sz="2400" dirty="0" smtClean="0"/>
              <a:t>его и поднял </a:t>
            </a:r>
            <a:r>
              <a:rPr lang="ru-RU" sz="2400" dirty="0"/>
              <a:t>международный авторитет Руси.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4" name="Объект 3" descr="Олега с конём&amp;quot; холст, масло, 60х40 см, 2020 г. Альбом Лемехов Игорь - ...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7397" y="1911622"/>
            <a:ext cx="4663440" cy="463049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300582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9215" y="2353733"/>
            <a:ext cx="10381518" cy="1821863"/>
          </a:xfrm>
        </p:spPr>
        <p:txBody>
          <a:bodyPr/>
          <a:lstStyle/>
          <a:p>
            <a:r>
              <a:rPr lang="ru-RU" sz="6600" b="1" dirty="0" smtClean="0"/>
              <a:t>Спасибо за внимание!</a:t>
            </a:r>
            <a:endParaRPr lang="ru-RU" sz="6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58743" y="5187142"/>
            <a:ext cx="5037278" cy="1360515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3671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100</TotalTime>
  <Words>112</Words>
  <Application>Microsoft Office PowerPoint</Application>
  <PresentationFormat>Широкоэкранный</PresentationFormat>
  <Paragraphs>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 3</vt:lpstr>
      <vt:lpstr>Ион</vt:lpstr>
      <vt:lpstr>Князь Вещий Олег</vt:lpstr>
      <vt:lpstr>Вещий Олег — легендарный русский воевода, князь Новгородский, а затем и князь Киевский. Вещего Олега можно смело назвать великим сыном Русской земли. </vt:lpstr>
      <vt:lpstr>Князь Рюрик перед смертью назначает Олега регентом при своём малолетнем сыне Игоре. Князь был уверен, что передаёт власть умелому и мудрому воину. И оказался прав. </vt:lpstr>
      <vt:lpstr>Олег объединил Киев и Новгород, подписал выгоднейшее дипломатическое соглашение с Византией, которое сделало Древнюю Русь одним из могущественных государств. </vt:lpstr>
      <vt:lpstr>Князь сделал Киев центром Руси, через него проходили важнейшие торговые пути. Вокруг Киева построил новые укрепления, создал благоприятные условия для развития земледелия, ремесел, внешней торговли. </vt:lpstr>
      <vt:lpstr>Олега помнят как основателя государства, который укрепил его и поднял международный авторитет Руси. 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Дмитрий Шапошников</dc:creator>
  <cp:lastModifiedBy>Пользователь Windows</cp:lastModifiedBy>
  <cp:revision>6</cp:revision>
  <dcterms:created xsi:type="dcterms:W3CDTF">2022-09-20T16:57:49Z</dcterms:created>
  <dcterms:modified xsi:type="dcterms:W3CDTF">2022-09-30T13:53:06Z</dcterms:modified>
</cp:coreProperties>
</file>