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8" r:id="rId8"/>
    <p:sldId id="264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800080"/>
    <a:srgbClr val="FF6600"/>
    <a:srgbClr val="FF9900"/>
    <a:srgbClr val="FF0000"/>
    <a:srgbClr val="0000CC"/>
    <a:srgbClr val="FF0066"/>
    <a:srgbClr val="006600"/>
    <a:srgbClr val="FF99FF"/>
    <a:srgbClr val="CC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2386" y="-79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F9A54A-9A90-49BC-B4FA-914F3BF7603B}" type="doc">
      <dgm:prSet loTypeId="urn:microsoft.com/office/officeart/2005/8/layout/vList2" loCatId="list" qsTypeId="urn:microsoft.com/office/officeart/2005/8/quickstyle/3d3" qsCatId="3D" csTypeId="urn:microsoft.com/office/officeart/2005/8/colors/accent4_5" csCatId="accent4" phldr="1"/>
      <dgm:spPr/>
      <dgm:t>
        <a:bodyPr/>
        <a:lstStyle/>
        <a:p>
          <a:endParaRPr lang="ru-RU"/>
        </a:p>
      </dgm:t>
    </dgm:pt>
    <dgm:pt modelId="{31524C6A-2D1A-4DE3-BC52-37BE7C3D0288}">
      <dgm:prSet custT="1"/>
      <dgm:spPr/>
      <dgm:t>
        <a:bodyPr/>
        <a:lstStyle/>
        <a:p>
          <a:pPr algn="ctr" rtl="0"/>
          <a:r>
            <a:rPr lang="ru-RU" sz="2400" b="1" dirty="0" smtClean="0">
              <a:latin typeface="Times New Roman" pitchFamily="18" charset="0"/>
              <a:cs typeface="Times New Roman" pitchFamily="18" charset="0"/>
            </a:rPr>
            <a:t>Дарийчук Ирина Александровна</a:t>
          </a:r>
          <a:endParaRPr lang="ru-RU" sz="2400" b="1" dirty="0">
            <a:latin typeface="Times New Roman" pitchFamily="18" charset="0"/>
            <a:cs typeface="Times New Roman" pitchFamily="18" charset="0"/>
          </a:endParaRPr>
        </a:p>
      </dgm:t>
    </dgm:pt>
    <dgm:pt modelId="{C7F38A9F-DD77-4D54-B239-CA270B2633FA}" type="parTrans" cxnId="{43340F74-F26E-4724-8F37-643D824C1829}">
      <dgm:prSet/>
      <dgm:spPr/>
      <dgm:t>
        <a:bodyPr/>
        <a:lstStyle/>
        <a:p>
          <a:endParaRPr lang="ru-RU"/>
        </a:p>
      </dgm:t>
    </dgm:pt>
    <dgm:pt modelId="{B2EAA0B5-742C-4B9C-AE94-C79F230D0EC5}" type="sibTrans" cxnId="{43340F74-F26E-4724-8F37-643D824C1829}">
      <dgm:prSet/>
      <dgm:spPr/>
      <dgm:t>
        <a:bodyPr/>
        <a:lstStyle/>
        <a:p>
          <a:endParaRPr lang="ru-RU"/>
        </a:p>
      </dgm:t>
    </dgm:pt>
    <dgm:pt modelId="{3CC94E72-31A9-48F9-A3CF-2FECE6E4D3DB}">
      <dgm:prSet/>
      <dgm:spPr/>
      <dgm:t>
        <a:bodyPr/>
        <a:lstStyle/>
        <a:p>
          <a:pPr algn="ctr" rtl="0">
            <a:spcAft>
              <a:spcPts val="0"/>
            </a:spcAft>
          </a:pPr>
          <a:r>
            <a: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педагог-психолог классный руководитель 8 класса</a:t>
          </a:r>
          <a:endParaRPr lang="ru-RU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7E17DB9-925A-4AF4-8A62-5242C028C947}" type="parTrans" cxnId="{4026C1C9-FA9C-4E9B-8D20-9685E7723BB6}">
      <dgm:prSet/>
      <dgm:spPr/>
      <dgm:t>
        <a:bodyPr/>
        <a:lstStyle/>
        <a:p>
          <a:endParaRPr lang="ru-RU"/>
        </a:p>
      </dgm:t>
    </dgm:pt>
    <dgm:pt modelId="{B9193DA0-AEE7-439C-8E90-3A48DDF47C1D}" type="sibTrans" cxnId="{4026C1C9-FA9C-4E9B-8D20-9685E7723BB6}">
      <dgm:prSet/>
      <dgm:spPr/>
      <dgm:t>
        <a:bodyPr/>
        <a:lstStyle/>
        <a:p>
          <a:endParaRPr lang="ru-RU"/>
        </a:p>
      </dgm:t>
    </dgm:pt>
    <dgm:pt modelId="{F2576CAD-DF86-49CC-972D-8B319EC66093}" type="pres">
      <dgm:prSet presAssocID="{70F9A54A-9A90-49BC-B4FA-914F3BF7603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D56C00F-6A41-4B07-9FDB-CEF0A43B076A}" type="pres">
      <dgm:prSet presAssocID="{31524C6A-2D1A-4DE3-BC52-37BE7C3D0288}" presName="parentText" presStyleLbl="node1" presStyleIdx="0" presStyleCnt="2" custScaleY="7994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C42095-3B01-4D31-AE4C-7F96F7D70719}" type="pres">
      <dgm:prSet presAssocID="{B2EAA0B5-742C-4B9C-AE94-C79F230D0EC5}" presName="spacer" presStyleCnt="0"/>
      <dgm:spPr/>
    </dgm:pt>
    <dgm:pt modelId="{53B79E5E-58BE-45D2-B873-2C17072ACFD2}" type="pres">
      <dgm:prSet presAssocID="{3CC94E72-31A9-48F9-A3CF-2FECE6E4D3DB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026C1C9-FA9C-4E9B-8D20-9685E7723BB6}" srcId="{70F9A54A-9A90-49BC-B4FA-914F3BF7603B}" destId="{3CC94E72-31A9-48F9-A3CF-2FECE6E4D3DB}" srcOrd="1" destOrd="0" parTransId="{F7E17DB9-925A-4AF4-8A62-5242C028C947}" sibTransId="{B9193DA0-AEE7-439C-8E90-3A48DDF47C1D}"/>
    <dgm:cxn modelId="{3C935A72-7224-495C-BB3F-F9BF431F5991}" type="presOf" srcId="{70F9A54A-9A90-49BC-B4FA-914F3BF7603B}" destId="{F2576CAD-DF86-49CC-972D-8B319EC66093}" srcOrd="0" destOrd="0" presId="urn:microsoft.com/office/officeart/2005/8/layout/vList2"/>
    <dgm:cxn modelId="{C18D96D1-92E0-4336-8842-7BC62608AD88}" type="presOf" srcId="{3CC94E72-31A9-48F9-A3CF-2FECE6E4D3DB}" destId="{53B79E5E-58BE-45D2-B873-2C17072ACFD2}" srcOrd="0" destOrd="0" presId="urn:microsoft.com/office/officeart/2005/8/layout/vList2"/>
    <dgm:cxn modelId="{43340F74-F26E-4724-8F37-643D824C1829}" srcId="{70F9A54A-9A90-49BC-B4FA-914F3BF7603B}" destId="{31524C6A-2D1A-4DE3-BC52-37BE7C3D0288}" srcOrd="0" destOrd="0" parTransId="{C7F38A9F-DD77-4D54-B239-CA270B2633FA}" sibTransId="{B2EAA0B5-742C-4B9C-AE94-C79F230D0EC5}"/>
    <dgm:cxn modelId="{90980885-57FB-43D4-AF72-5B4E974C346A}" type="presOf" srcId="{31524C6A-2D1A-4DE3-BC52-37BE7C3D0288}" destId="{4D56C00F-6A41-4B07-9FDB-CEF0A43B076A}" srcOrd="0" destOrd="0" presId="urn:microsoft.com/office/officeart/2005/8/layout/vList2"/>
    <dgm:cxn modelId="{C44D4573-AB7A-4465-8F11-75266915466A}" type="presParOf" srcId="{F2576CAD-DF86-49CC-972D-8B319EC66093}" destId="{4D56C00F-6A41-4B07-9FDB-CEF0A43B076A}" srcOrd="0" destOrd="0" presId="urn:microsoft.com/office/officeart/2005/8/layout/vList2"/>
    <dgm:cxn modelId="{E1B1B3A5-6A48-4F0F-96B4-7AD2D7750ECF}" type="presParOf" srcId="{F2576CAD-DF86-49CC-972D-8B319EC66093}" destId="{B9C42095-3B01-4D31-AE4C-7F96F7D70719}" srcOrd="1" destOrd="0" presId="urn:microsoft.com/office/officeart/2005/8/layout/vList2"/>
    <dgm:cxn modelId="{E79D4A16-80E2-4D73-91C9-9D161BB6B4D2}" type="presParOf" srcId="{F2576CAD-DF86-49CC-972D-8B319EC66093}" destId="{53B79E5E-58BE-45D2-B873-2C17072ACFD2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D56C00F-6A41-4B07-9FDB-CEF0A43B076A}">
      <dsp:nvSpPr>
        <dsp:cNvPr id="0" name=""/>
        <dsp:cNvSpPr/>
      </dsp:nvSpPr>
      <dsp:spPr>
        <a:xfrm>
          <a:off x="0" y="14342"/>
          <a:ext cx="4320480" cy="1012226"/>
        </a:xfrm>
        <a:prstGeom prst="roundRect">
          <a:avLst/>
        </a:prstGeom>
        <a:solidFill>
          <a:schemeClr val="accent4">
            <a:alpha val="9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latin typeface="Times New Roman" pitchFamily="18" charset="0"/>
              <a:cs typeface="Times New Roman" pitchFamily="18" charset="0"/>
            </a:rPr>
            <a:t>Попова </a:t>
          </a:r>
        </a:p>
        <a:p>
          <a:pPr lvl="0" algn="ctr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smtClean="0">
              <a:latin typeface="Times New Roman" pitchFamily="18" charset="0"/>
              <a:cs typeface="Times New Roman" pitchFamily="18" charset="0"/>
            </a:rPr>
            <a:t>Любовь </a:t>
          </a:r>
          <a:r>
            <a:rPr lang="ru-RU" sz="2400" b="1" kern="1200" dirty="0" smtClean="0">
              <a:latin typeface="Times New Roman" pitchFamily="18" charset="0"/>
              <a:cs typeface="Times New Roman" pitchFamily="18" charset="0"/>
            </a:rPr>
            <a:t>Анатольевна</a:t>
          </a:r>
          <a:endParaRPr lang="ru-RU" sz="2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4342"/>
        <a:ext cx="4320480" cy="1012226"/>
      </dsp:txXfrm>
    </dsp:sp>
    <dsp:sp modelId="{53B79E5E-58BE-45D2-B873-2C17072ACFD2}">
      <dsp:nvSpPr>
        <dsp:cNvPr id="0" name=""/>
        <dsp:cNvSpPr/>
      </dsp:nvSpPr>
      <dsp:spPr>
        <a:xfrm>
          <a:off x="0" y="1095688"/>
          <a:ext cx="4320480" cy="1266232"/>
        </a:xfrm>
        <a:prstGeom prst="roundRect">
          <a:avLst/>
        </a:prstGeom>
        <a:solidFill>
          <a:schemeClr val="accent4">
            <a:alpha val="90000"/>
            <a:hueOff val="0"/>
            <a:satOff val="0"/>
            <a:lumOff val="0"/>
            <a:alphaOff val="-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3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учитель немецкого и английского языков, </a:t>
          </a:r>
        </a:p>
        <a:p>
          <a:pPr lvl="0" algn="ctr" defTabSz="1022350" rtl="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ru-RU" sz="23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педагог-психолог</a:t>
          </a:r>
          <a:endParaRPr lang="ru-RU" sz="23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0" y="1095688"/>
        <a:ext cx="4320480" cy="12662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fourok.ru/prezentaciya-k-pervomu-uroku-urok-mira-6240706.html" TargetMode="External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vseosvita.ua/2.cnez" TargetMode="External"/><Relationship Id="rId4" Type="http://schemas.openxmlformats.org/officeDocument/2006/relationships/hyperlink" Target="https://vseosvita.ua/2.cnej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microsoft.com/office/2007/relationships/diagramDrawing" Target="../diagrams/drawing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412776"/>
            <a:ext cx="7772400" cy="18002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Arial Black" pitchFamily="34" charset="0"/>
                <a:cs typeface="Times New Roman" pitchFamily="18" charset="0"/>
              </a:rPr>
              <a:t>ПОРТФОЛИО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участника </a:t>
            </a:r>
            <a:b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Всероссийского конкурса</a:t>
            </a: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«Навигаторы детства»</a:t>
            </a:r>
            <a:endParaRPr lang="ru-RU" sz="32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548680"/>
            <a:ext cx="7776864" cy="17526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ГБОУ Херсонской области </a:t>
            </a:r>
          </a:p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«Алексеевская школа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Генического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муниципального округа» 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755576" y="6165304"/>
            <a:ext cx="7776864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Херсонская область,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Генический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р-н, село Алексеевка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6" name="Рисунок 5" descr="Screenshot_20220928-155529_Faceboo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143240" y="3357562"/>
            <a:ext cx="3505196" cy="2722259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Воспитательная работа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39552" y="1340768"/>
            <a:ext cx="8229600" cy="5688632"/>
          </a:xfrm>
        </p:spPr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3"/>
              </a:rPr>
              <a:t>Презентация к 1 уроку «Урок мира»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2"/>
              </a:buBlip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4"/>
              </a:rPr>
              <a:t>Сценарий праздника «День учителя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4"/>
              </a:rPr>
              <a:t>»;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2"/>
              </a:buBlip>
            </a:pPr>
            <a:r>
              <a:rPr lang="ru-RU" sz="2800" dirty="0" err="1" smtClean="0">
                <a:latin typeface="Times New Roman" pitchFamily="18" charset="0"/>
                <a:cs typeface="Times New Roman" pitchFamily="18" charset="0"/>
                <a:hlinkClick r:id="rId5"/>
              </a:rPr>
              <a:t>Квест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5"/>
              </a:rPr>
              <a:t> " Тест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  <a:hlinkClick r:id="rId5"/>
              </a:rPr>
              <a:t>билборда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5"/>
              </a:rPr>
              <a:t> и любовь в Интернете”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uk-UA" sz="2800" dirty="0" smtClean="0"/>
              <a:t>	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908720"/>
            <a:ext cx="8280920" cy="5040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Методические разработки по воспитанию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Схема 9"/>
          <p:cNvGraphicFramePr/>
          <p:nvPr/>
        </p:nvGraphicFramePr>
        <p:xfrm>
          <a:off x="4283968" y="857232"/>
          <a:ext cx="4502874" cy="2787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Скругленный прямоугольник 10"/>
          <p:cNvSpPr/>
          <p:nvPr/>
        </p:nvSpPr>
        <p:spPr>
          <a:xfrm>
            <a:off x="4283968" y="3861048"/>
            <a:ext cx="4359998" cy="235403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Мой девиз:</a:t>
            </a:r>
          </a:p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«Чтобы зажечь других нужно гореть самому»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Ирина\Desktop\20220901_113654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84343" y="928670"/>
            <a:ext cx="3076475" cy="509271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Личная карточка участника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91264" cy="6021288"/>
          </a:xfrm>
        </p:spPr>
        <p:txBody>
          <a:bodyPr>
            <a:normAutofit fontScale="85000" lnSpcReduction="10000"/>
          </a:bodyPr>
          <a:lstStyle/>
          <a:p>
            <a:pPr algn="just">
              <a:buBlip>
                <a:blip r:embed="rId2"/>
              </a:buBlip>
            </a:pPr>
            <a:r>
              <a:rPr lang="ru-RU" sz="26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Ф.И.О.: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Дарийчук Ирина Александровна</a:t>
            </a:r>
          </a:p>
          <a:p>
            <a:pPr algn="just">
              <a:buBlip>
                <a:blip r:embed="rId2"/>
              </a:buBlip>
            </a:pPr>
            <a:r>
              <a:rPr lang="ru-RU" sz="26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Дата рождения: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03.10.1994</a:t>
            </a:r>
          </a:p>
          <a:p>
            <a:pPr algn="just">
              <a:buBlip>
                <a:blip r:embed="rId2"/>
              </a:buBlip>
            </a:pPr>
            <a:r>
              <a:rPr lang="ru-RU" sz="2600" b="1" u="sng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Образование: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Мелитопольский государственный университет имени Богдана Хмельницкого</a:t>
            </a:r>
          </a:p>
          <a:p>
            <a:pPr>
              <a:buBlip>
                <a:blip r:embed="rId2"/>
              </a:buBlip>
            </a:pPr>
            <a:r>
              <a:rPr lang="ru-RU" sz="2600" b="1" u="sng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Специальность: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учитель биологии, педагог-психолог (2017), воспитатель дошкольного образования, учитель-логопед (2018)</a:t>
            </a:r>
            <a:endParaRPr lang="ru-RU" sz="26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Blip>
                <a:blip r:embed="rId2"/>
              </a:buBlip>
            </a:pPr>
            <a:r>
              <a:rPr lang="ru-RU" sz="2600" b="1" u="sng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Место работы: 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 2017 года Алексеевская школа</a:t>
            </a:r>
          </a:p>
          <a:p>
            <a:pPr>
              <a:buBlip>
                <a:blip r:embed="rId2"/>
              </a:buBlip>
            </a:pPr>
            <a:r>
              <a:rPr lang="ru-RU" sz="26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Занимаемая должность: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педагог-психолог, классный руководитель</a:t>
            </a:r>
          </a:p>
          <a:p>
            <a:pPr algn="just">
              <a:buBlip>
                <a:blip r:embed="rId2"/>
              </a:buBlip>
            </a:pPr>
            <a:r>
              <a:rPr lang="ru-RU" sz="2600" b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Общий педагогический стаж: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5 лет</a:t>
            </a:r>
          </a:p>
          <a:p>
            <a:pPr algn="just">
              <a:buBlip>
                <a:blip r:embed="rId2"/>
              </a:buBlip>
            </a:pPr>
            <a:r>
              <a:rPr lang="ru-RU" sz="2600" b="1" u="sng" dirty="0" smtClean="0">
                <a:solidFill>
                  <a:srgbClr val="FF6600"/>
                </a:solidFill>
                <a:latin typeface="Times New Roman" pitchFamily="18" charset="0"/>
                <a:cs typeface="Times New Roman" pitchFamily="18" charset="0"/>
              </a:rPr>
              <a:t>Внеурочная деятельность: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«Разговор о важном»</a:t>
            </a:r>
          </a:p>
          <a:p>
            <a:pPr>
              <a:buBlip>
                <a:blip r:embed="rId2"/>
              </a:buBlip>
            </a:pPr>
            <a:r>
              <a:rPr lang="ru-RU" sz="2600" b="1" u="sng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Творческие замыслы: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освоение профессии учитель, участие в профессиональных конкурсах, в сетевых сообществах; составление 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мультимедийных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презентаций к урокам и внеклассным мероприятиям; изучение и внедрение новых педагогических технологий, методов и приемов обучения и воспитания; участие в мероприятиях разных уровней.</a:t>
            </a:r>
          </a:p>
          <a:p>
            <a:pPr>
              <a:buBlip>
                <a:blip r:embed="rId2"/>
              </a:buBlip>
            </a:pP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Достижения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0" y="1928802"/>
            <a:ext cx="4286280" cy="3063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Свідоцтво проекту vseosvita.ua №BQ20974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388" y="571480"/>
            <a:ext cx="2500330" cy="3538479"/>
          </a:xfrm>
          <a:prstGeom prst="rect">
            <a:avLst/>
          </a:prstGeom>
        </p:spPr>
      </p:pic>
      <p:pic>
        <p:nvPicPr>
          <p:cNvPr id="6" name="Рисунок 5" descr="Свідоцтво проекту vseosvita.ua №KT36761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14282" y="2714620"/>
            <a:ext cx="2643206" cy="374067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Воспитательная работа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Ирина\Desktop\20220901_0926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428736"/>
            <a:ext cx="4429156" cy="1996185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429256" y="1714488"/>
            <a:ext cx="3214710" cy="92869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Занятие с элементами тренинга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«Наш дружный класс»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C:\Users\Ирина\Desktop\Фото\IMG_20210901_0951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7397" y="4071942"/>
            <a:ext cx="4877244" cy="2360586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571472" y="5000636"/>
            <a:ext cx="3214710" cy="64294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Классный час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«Моя малая Родина»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Ирина\Desktop\Фото\20211124_1354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1214422"/>
            <a:ext cx="2952802" cy="221460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Воспитательная работа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643570" y="6143644"/>
            <a:ext cx="2879750" cy="50006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Открый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урок «День Мира»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929190" y="3214686"/>
            <a:ext cx="3287858" cy="3566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«Безопасность на дороге»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071538" y="6143644"/>
            <a:ext cx="3214710" cy="50006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«День солидарности с ВИЧ-инфицированными»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928662" y="3214686"/>
            <a:ext cx="3024336" cy="2880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«Олимпийский урок»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Ирина\Desktop\Фото\IMG_20210921_13303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86380" y="3714752"/>
            <a:ext cx="3311525" cy="2398690"/>
          </a:xfrm>
          <a:prstGeom prst="rect">
            <a:avLst/>
          </a:prstGeom>
          <a:noFill/>
        </p:spPr>
      </p:pic>
      <p:pic>
        <p:nvPicPr>
          <p:cNvPr id="1028" name="Picture 4" descr="C:\Users\Ирина\Desktop\Фото\IMG_20210914_1439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1214422"/>
            <a:ext cx="3349572" cy="1885108"/>
          </a:xfrm>
          <a:prstGeom prst="rect">
            <a:avLst/>
          </a:prstGeom>
          <a:noFill/>
        </p:spPr>
      </p:pic>
      <p:pic>
        <p:nvPicPr>
          <p:cNvPr id="1029" name="Picture 5" descr="C:\Users\Ирина\Desktop\Фото\20211130_13340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1538" y="3643314"/>
            <a:ext cx="3071834" cy="230387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E:\Текстовий звіт\ФОТО 1\IMG_20210930_135536.jpg"/>
          <p:cNvPicPr>
            <a:picLocks noChangeAspect="1" noChangeArrowheads="1"/>
          </p:cNvPicPr>
          <p:nvPr/>
        </p:nvPicPr>
        <p:blipFill>
          <a:blip r:embed="rId2" cstate="print"/>
          <a:srcRect l="3875" t="5836" r="12312"/>
          <a:stretch>
            <a:fillRect/>
          </a:stretch>
        </p:blipFill>
        <p:spPr bwMode="auto">
          <a:xfrm>
            <a:off x="714348" y="1285860"/>
            <a:ext cx="4998057" cy="27178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28662" y="4286256"/>
            <a:ext cx="2857520" cy="92869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 дню людей пожилого возраста «Доброта спасет мир»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Участие в акциях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C:\Users\Ирина\Desktop\Фото\20211209_090618.jpg"/>
          <p:cNvPicPr>
            <a:picLocks noChangeAspect="1" noChangeArrowheads="1"/>
          </p:cNvPicPr>
          <p:nvPr/>
        </p:nvPicPr>
        <p:blipFill>
          <a:blip r:embed="rId3" cstate="print"/>
          <a:srcRect l="23967" t="1016" r="25184" b="4909"/>
          <a:stretch>
            <a:fillRect/>
          </a:stretch>
        </p:blipFill>
        <p:spPr bwMode="auto">
          <a:xfrm rot="5400000">
            <a:off x="5662292" y="3410278"/>
            <a:ext cx="2677201" cy="3714777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6215074" y="1857364"/>
            <a:ext cx="2286016" cy="185738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Акция «Журавель надежды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в поддержку людей с ограниченными возможностями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Участие в акциях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714348" y="1500174"/>
            <a:ext cx="2928958" cy="64294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Акция «Красота в простоте» 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500694" y="2571744"/>
            <a:ext cx="2808312" cy="86238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«Месячник Здоровья», акция «Мы против курения»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Ирина\Desktop\InShot_20220929_1150558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714620"/>
            <a:ext cx="3857652" cy="3857652"/>
          </a:xfrm>
          <a:prstGeom prst="rect">
            <a:avLst/>
          </a:prstGeom>
          <a:noFill/>
        </p:spPr>
      </p:pic>
      <p:pic>
        <p:nvPicPr>
          <p:cNvPr id="2053" name="Picture 5" descr="E:\ФОТО 1\Фото псих\IMG_20210304_085657.jpg"/>
          <p:cNvPicPr>
            <a:picLocks noChangeAspect="1" noChangeArrowheads="1"/>
          </p:cNvPicPr>
          <p:nvPr/>
        </p:nvPicPr>
        <p:blipFill>
          <a:blip r:embed="rId3" cstate="print"/>
          <a:srcRect t="3030" r="14932"/>
          <a:stretch>
            <a:fillRect/>
          </a:stretch>
        </p:blipFill>
        <p:spPr bwMode="auto">
          <a:xfrm>
            <a:off x="4429124" y="3929066"/>
            <a:ext cx="4531852" cy="250030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Социальное партнёрство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714744" y="1785926"/>
            <a:ext cx="1428760" cy="107157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Сотрудничество с ДК 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Ирина\Desktop\Фото\IMG-a4702056fcc48825cd4080cb4cd5a63a-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214422"/>
            <a:ext cx="3209271" cy="214314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14282" y="5214950"/>
            <a:ext cx="2915816" cy="43204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Сотрудничество с </a:t>
            </a:r>
            <a:r>
              <a:rPr lang="ru-RU" sz="1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Геническим</a:t>
            </a: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ИРЦ </a:t>
            </a:r>
            <a:endParaRPr lang="ru-RU" sz="1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E:\СК\Фото\IMG_20210824_082045.jpg"/>
          <p:cNvPicPr>
            <a:picLocks noChangeAspect="1" noChangeArrowheads="1"/>
          </p:cNvPicPr>
          <p:nvPr/>
        </p:nvPicPr>
        <p:blipFill>
          <a:blip r:embed="rId3" cstate="print"/>
          <a:srcRect t="34531" r="10625" b="26094"/>
          <a:stretch>
            <a:fillRect/>
          </a:stretch>
        </p:blipFill>
        <p:spPr bwMode="auto">
          <a:xfrm>
            <a:off x="5214942" y="1285860"/>
            <a:ext cx="3595686" cy="2112159"/>
          </a:xfrm>
          <a:prstGeom prst="rect">
            <a:avLst/>
          </a:prstGeom>
          <a:noFill/>
        </p:spPr>
      </p:pic>
      <p:pic>
        <p:nvPicPr>
          <p:cNvPr id="1028" name="Picture 4" descr="C:\Users\Ирина\Desktop\d93c67_98ace4b77f48411c8f9db684c2984d5f_mv2.jpg"/>
          <p:cNvPicPr>
            <a:picLocks noChangeAspect="1" noChangeArrowheads="1"/>
          </p:cNvPicPr>
          <p:nvPr/>
        </p:nvPicPr>
        <p:blipFill>
          <a:blip r:embed="rId4"/>
          <a:srcRect l="8000" t="35937" r="6500" b="3794"/>
          <a:stretch>
            <a:fillRect/>
          </a:stretch>
        </p:blipFill>
        <p:spPr bwMode="auto">
          <a:xfrm>
            <a:off x="3286116" y="3786190"/>
            <a:ext cx="5022091" cy="2643206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785</TotalTime>
  <Words>272</Words>
  <Application>Microsoft Office PowerPoint</Application>
  <PresentationFormat>Экран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ПОРТФОЛИО  участника  Всероссийского конкурса «Навигаторы детства»</vt:lpstr>
      <vt:lpstr>Слайд 2</vt:lpstr>
      <vt:lpstr>Личная карточка участника</vt:lpstr>
      <vt:lpstr>Достижения</vt:lpstr>
      <vt:lpstr>Воспитательная работа</vt:lpstr>
      <vt:lpstr>Воспитательная работа</vt:lpstr>
      <vt:lpstr>Участие в акциях</vt:lpstr>
      <vt:lpstr>Участие в акциях</vt:lpstr>
      <vt:lpstr>Социальное партнёрство</vt:lpstr>
      <vt:lpstr>Воспитательная работа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ПОРТФОЛИО  участника  Всероссийского конкурса «Навигаторы детства 2.0»</dc:title>
  <dc:creator>Люба</dc:creator>
  <cp:lastModifiedBy>Ирина</cp:lastModifiedBy>
  <cp:revision>47</cp:revision>
  <dcterms:created xsi:type="dcterms:W3CDTF">2022-05-26T15:56:59Z</dcterms:created>
  <dcterms:modified xsi:type="dcterms:W3CDTF">2022-09-30T14:01:12Z</dcterms:modified>
</cp:coreProperties>
</file>